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55" r:id="rId2"/>
    <p:sldMasterId id="2147483653" r:id="rId3"/>
    <p:sldMasterId id="2147483652" r:id="rId4"/>
    <p:sldMasterId id="2147483651" r:id="rId5"/>
    <p:sldMasterId id="2147483650" r:id="rId6"/>
    <p:sldMasterId id="2147483649" r:id="rId7"/>
  </p:sldMasterIdLst>
  <p:notesMasterIdLst>
    <p:notesMasterId r:id="rId25"/>
  </p:notesMasterIdLst>
  <p:handoutMasterIdLst>
    <p:handoutMasterId r:id="rId26"/>
  </p:handoutMasterIdLst>
  <p:sldIdLst>
    <p:sldId id="275" r:id="rId8"/>
    <p:sldId id="318" r:id="rId9"/>
    <p:sldId id="320" r:id="rId10"/>
    <p:sldId id="337" r:id="rId11"/>
    <p:sldId id="338" r:id="rId12"/>
    <p:sldId id="339" r:id="rId13"/>
    <p:sldId id="329" r:id="rId14"/>
    <p:sldId id="324" r:id="rId15"/>
    <p:sldId id="333" r:id="rId16"/>
    <p:sldId id="334" r:id="rId17"/>
    <p:sldId id="335" r:id="rId18"/>
    <p:sldId id="336" r:id="rId19"/>
    <p:sldId id="327" r:id="rId20"/>
    <p:sldId id="330" r:id="rId21"/>
    <p:sldId id="328" r:id="rId22"/>
    <p:sldId id="326" r:id="rId23"/>
    <p:sldId id="315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1056">
          <p15:clr>
            <a:srgbClr val="A4A3A4"/>
          </p15:clr>
        </p15:guide>
        <p15:guide id="3" pos="192">
          <p15:clr>
            <a:srgbClr val="A4A3A4"/>
          </p15:clr>
        </p15:guide>
        <p15:guide id="4" pos="1248">
          <p15:clr>
            <a:srgbClr val="A4A3A4"/>
          </p15:clr>
        </p15:guide>
        <p15:guide id="5" pos="5616">
          <p15:clr>
            <a:srgbClr val="A4A3A4"/>
          </p15:clr>
        </p15:guide>
        <p15:guide id="6" pos="9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99"/>
    <a:srgbClr val="FFFFFF"/>
    <a:srgbClr val="EFF4F7"/>
    <a:srgbClr val="DBE7ED"/>
    <a:srgbClr val="C7DDE7"/>
    <a:srgbClr val="E4F3FC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2" autoAdjust="0"/>
    <p:restoredTop sz="99424" autoAdjust="0"/>
  </p:normalViewPr>
  <p:slideViewPr>
    <p:cSldViewPr snapToGrid="0">
      <p:cViewPr varScale="1">
        <p:scale>
          <a:sx n="116" d="100"/>
          <a:sy n="116" d="100"/>
        </p:scale>
        <p:origin x="1248" y="138"/>
      </p:cViewPr>
      <p:guideLst>
        <p:guide orient="horz" pos="4032"/>
        <p:guide orient="horz" pos="1056"/>
        <p:guide pos="192"/>
        <p:guide pos="1248"/>
        <p:guide pos="5616"/>
        <p:guide pos="964"/>
      </p:guideLst>
    </p:cSldViewPr>
  </p:slideViewPr>
  <p:outlineViewPr>
    <p:cViewPr>
      <p:scale>
        <a:sx n="33" d="100"/>
        <a:sy n="33" d="100"/>
      </p:scale>
      <p:origin x="30" y="4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3078"/>
    </p:cViewPr>
  </p:sorterViewPr>
  <p:notesViewPr>
    <p:cSldViewPr snapToGrid="0">
      <p:cViewPr>
        <p:scale>
          <a:sx n="100" d="100"/>
          <a:sy n="100" d="100"/>
        </p:scale>
        <p:origin x="-690" y="199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AB333A-C2D1-4D30-89EC-8FF2671F297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66B857E-6403-44E0-B414-FC267CC360B1}">
      <dgm:prSet phldrT="[Text]"/>
      <dgm:spPr/>
      <dgm:t>
        <a:bodyPr/>
        <a:lstStyle/>
        <a:p>
          <a:r>
            <a:rPr lang="en-US" b="1" dirty="0" smtClean="0"/>
            <a:t>Research</a:t>
          </a:r>
          <a:endParaRPr lang="en-US" b="1" dirty="0"/>
        </a:p>
      </dgm:t>
    </dgm:pt>
    <dgm:pt modelId="{7B69C81E-C6A0-445A-A483-A7A11CA66AF3}" type="parTrans" cxnId="{B09650B2-BADC-42D1-A48E-FB694451C7D7}">
      <dgm:prSet/>
      <dgm:spPr/>
      <dgm:t>
        <a:bodyPr/>
        <a:lstStyle/>
        <a:p>
          <a:endParaRPr lang="en-US" b="1"/>
        </a:p>
      </dgm:t>
    </dgm:pt>
    <dgm:pt modelId="{A9C7DFA9-7623-4864-B920-3464A285C4D8}" type="sibTrans" cxnId="{B09650B2-BADC-42D1-A48E-FB694451C7D7}">
      <dgm:prSet/>
      <dgm:spPr/>
      <dgm:t>
        <a:bodyPr/>
        <a:lstStyle/>
        <a:p>
          <a:endParaRPr lang="en-US" b="1"/>
        </a:p>
      </dgm:t>
    </dgm:pt>
    <dgm:pt modelId="{E791C312-931A-42CA-B222-81B4E968A14C}">
      <dgm:prSet phldrT="[Text]"/>
      <dgm:spPr/>
      <dgm:t>
        <a:bodyPr/>
        <a:lstStyle/>
        <a:p>
          <a:r>
            <a:rPr lang="en-US" b="1" dirty="0" smtClean="0"/>
            <a:t>Advocacy</a:t>
          </a:r>
          <a:endParaRPr lang="en-US" b="1" dirty="0"/>
        </a:p>
      </dgm:t>
    </dgm:pt>
    <dgm:pt modelId="{147A171F-0CCF-41B9-A3CC-FA58FB56A65C}" type="parTrans" cxnId="{8B440610-4759-4ABA-8621-04CE0F871434}">
      <dgm:prSet/>
      <dgm:spPr/>
      <dgm:t>
        <a:bodyPr/>
        <a:lstStyle/>
        <a:p>
          <a:endParaRPr lang="en-US" b="1"/>
        </a:p>
      </dgm:t>
    </dgm:pt>
    <dgm:pt modelId="{4B359509-7161-4D08-A086-7824BC2B6883}" type="sibTrans" cxnId="{8B440610-4759-4ABA-8621-04CE0F871434}">
      <dgm:prSet/>
      <dgm:spPr/>
      <dgm:t>
        <a:bodyPr/>
        <a:lstStyle/>
        <a:p>
          <a:endParaRPr lang="en-US" b="1"/>
        </a:p>
      </dgm:t>
    </dgm:pt>
    <dgm:pt modelId="{5E56C27B-4AB3-4172-B8E5-D482D4E33628}">
      <dgm:prSet phldrT="[Text]"/>
      <dgm:spPr/>
      <dgm:t>
        <a:bodyPr/>
        <a:lstStyle/>
        <a:p>
          <a:r>
            <a:rPr lang="en-US" b="1" dirty="0" smtClean="0"/>
            <a:t>Education</a:t>
          </a:r>
          <a:endParaRPr lang="en-US" b="1" dirty="0"/>
        </a:p>
      </dgm:t>
    </dgm:pt>
    <dgm:pt modelId="{3B4BBB07-5A2A-4174-811E-38F682E8DEEC}" type="parTrans" cxnId="{4A62E1A4-5035-448A-90E1-5F91518676BC}">
      <dgm:prSet/>
      <dgm:spPr/>
      <dgm:t>
        <a:bodyPr/>
        <a:lstStyle/>
        <a:p>
          <a:endParaRPr lang="en-US" b="1"/>
        </a:p>
      </dgm:t>
    </dgm:pt>
    <dgm:pt modelId="{01CB08D2-2D68-45DA-9F17-4653533ADC10}" type="sibTrans" cxnId="{4A62E1A4-5035-448A-90E1-5F91518676BC}">
      <dgm:prSet/>
      <dgm:spPr/>
      <dgm:t>
        <a:bodyPr/>
        <a:lstStyle/>
        <a:p>
          <a:endParaRPr lang="en-US" b="1"/>
        </a:p>
      </dgm:t>
    </dgm:pt>
    <dgm:pt modelId="{DA257748-572B-465E-AB93-05D19FAA48E3}" type="pres">
      <dgm:prSet presAssocID="{63AB333A-C2D1-4D30-89EC-8FF2671F297D}" presName="compositeShape" presStyleCnt="0">
        <dgm:presLayoutVars>
          <dgm:chMax val="7"/>
          <dgm:dir/>
          <dgm:resizeHandles val="exact"/>
        </dgm:presLayoutVars>
      </dgm:prSet>
      <dgm:spPr/>
    </dgm:pt>
    <dgm:pt modelId="{61D644C0-D6E8-4EBD-B200-175C86C5CE54}" type="pres">
      <dgm:prSet presAssocID="{366B857E-6403-44E0-B414-FC267CC360B1}" presName="circ1" presStyleLbl="vennNode1" presStyleIdx="0" presStyleCnt="3"/>
      <dgm:spPr/>
      <dgm:t>
        <a:bodyPr/>
        <a:lstStyle/>
        <a:p>
          <a:endParaRPr lang="en-US"/>
        </a:p>
      </dgm:t>
    </dgm:pt>
    <dgm:pt modelId="{13594911-B7E0-47A4-88FB-E9EDE8FD44DF}" type="pres">
      <dgm:prSet presAssocID="{366B857E-6403-44E0-B414-FC267CC360B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81BD7-3D0E-4E04-916C-D4B0E72FE05D}" type="pres">
      <dgm:prSet presAssocID="{E791C312-931A-42CA-B222-81B4E968A14C}" presName="circ2" presStyleLbl="vennNode1" presStyleIdx="1" presStyleCnt="3"/>
      <dgm:spPr/>
      <dgm:t>
        <a:bodyPr/>
        <a:lstStyle/>
        <a:p>
          <a:endParaRPr lang="en-US"/>
        </a:p>
      </dgm:t>
    </dgm:pt>
    <dgm:pt modelId="{ED06285A-5A99-458F-90C8-5F4A629AE339}" type="pres">
      <dgm:prSet presAssocID="{E791C312-931A-42CA-B222-81B4E968A14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A2947-80F9-4F89-BAA7-5EF783C6A354}" type="pres">
      <dgm:prSet presAssocID="{5E56C27B-4AB3-4172-B8E5-D482D4E33628}" presName="circ3" presStyleLbl="vennNode1" presStyleIdx="2" presStyleCnt="3"/>
      <dgm:spPr/>
      <dgm:t>
        <a:bodyPr/>
        <a:lstStyle/>
        <a:p>
          <a:endParaRPr lang="en-US"/>
        </a:p>
      </dgm:t>
    </dgm:pt>
    <dgm:pt modelId="{37001695-DD56-4D1F-B6A9-68E831689EA6}" type="pres">
      <dgm:prSet presAssocID="{5E56C27B-4AB3-4172-B8E5-D482D4E3362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440610-4759-4ABA-8621-04CE0F871434}" srcId="{63AB333A-C2D1-4D30-89EC-8FF2671F297D}" destId="{E791C312-931A-42CA-B222-81B4E968A14C}" srcOrd="1" destOrd="0" parTransId="{147A171F-0CCF-41B9-A3CC-FA58FB56A65C}" sibTransId="{4B359509-7161-4D08-A086-7824BC2B6883}"/>
    <dgm:cxn modelId="{B09650B2-BADC-42D1-A48E-FB694451C7D7}" srcId="{63AB333A-C2D1-4D30-89EC-8FF2671F297D}" destId="{366B857E-6403-44E0-B414-FC267CC360B1}" srcOrd="0" destOrd="0" parTransId="{7B69C81E-C6A0-445A-A483-A7A11CA66AF3}" sibTransId="{A9C7DFA9-7623-4864-B920-3464A285C4D8}"/>
    <dgm:cxn modelId="{C3C27801-A215-46B0-9DC2-1A09F4F6F2D2}" type="presOf" srcId="{E791C312-931A-42CA-B222-81B4E968A14C}" destId="{ED06285A-5A99-458F-90C8-5F4A629AE339}" srcOrd="1" destOrd="0" presId="urn:microsoft.com/office/officeart/2005/8/layout/venn1"/>
    <dgm:cxn modelId="{89902CB0-3160-4D8E-9BEB-697A44A5EED1}" type="presOf" srcId="{5E56C27B-4AB3-4172-B8E5-D482D4E33628}" destId="{7F5A2947-80F9-4F89-BAA7-5EF783C6A354}" srcOrd="0" destOrd="0" presId="urn:microsoft.com/office/officeart/2005/8/layout/venn1"/>
    <dgm:cxn modelId="{442A09A7-84D9-426C-B801-C9B4FE9A1827}" type="presOf" srcId="{366B857E-6403-44E0-B414-FC267CC360B1}" destId="{13594911-B7E0-47A4-88FB-E9EDE8FD44DF}" srcOrd="1" destOrd="0" presId="urn:microsoft.com/office/officeart/2005/8/layout/venn1"/>
    <dgm:cxn modelId="{8F5DF0C9-B561-4F81-B2F4-7E0215BA2FC1}" type="presOf" srcId="{5E56C27B-4AB3-4172-B8E5-D482D4E33628}" destId="{37001695-DD56-4D1F-B6A9-68E831689EA6}" srcOrd="1" destOrd="0" presId="urn:microsoft.com/office/officeart/2005/8/layout/venn1"/>
    <dgm:cxn modelId="{4A62E1A4-5035-448A-90E1-5F91518676BC}" srcId="{63AB333A-C2D1-4D30-89EC-8FF2671F297D}" destId="{5E56C27B-4AB3-4172-B8E5-D482D4E33628}" srcOrd="2" destOrd="0" parTransId="{3B4BBB07-5A2A-4174-811E-38F682E8DEEC}" sibTransId="{01CB08D2-2D68-45DA-9F17-4653533ADC10}"/>
    <dgm:cxn modelId="{B2D4E78B-F664-4131-B4FF-8BA998CB5F3D}" type="presOf" srcId="{63AB333A-C2D1-4D30-89EC-8FF2671F297D}" destId="{DA257748-572B-465E-AB93-05D19FAA48E3}" srcOrd="0" destOrd="0" presId="urn:microsoft.com/office/officeart/2005/8/layout/venn1"/>
    <dgm:cxn modelId="{3912468A-3251-4BBC-BA6A-34646C36C876}" type="presOf" srcId="{366B857E-6403-44E0-B414-FC267CC360B1}" destId="{61D644C0-D6E8-4EBD-B200-175C86C5CE54}" srcOrd="0" destOrd="0" presId="urn:microsoft.com/office/officeart/2005/8/layout/venn1"/>
    <dgm:cxn modelId="{28C58749-437F-46E9-982A-CC100D3E50CA}" type="presOf" srcId="{E791C312-931A-42CA-B222-81B4E968A14C}" destId="{CA081BD7-3D0E-4E04-916C-D4B0E72FE05D}" srcOrd="0" destOrd="0" presId="urn:microsoft.com/office/officeart/2005/8/layout/venn1"/>
    <dgm:cxn modelId="{248241C1-0BC8-445E-A6EB-0C0872E26900}" type="presParOf" srcId="{DA257748-572B-465E-AB93-05D19FAA48E3}" destId="{61D644C0-D6E8-4EBD-B200-175C86C5CE54}" srcOrd="0" destOrd="0" presId="urn:microsoft.com/office/officeart/2005/8/layout/venn1"/>
    <dgm:cxn modelId="{F57EFC9B-6BE1-4ED2-986F-70A37C0532BF}" type="presParOf" srcId="{DA257748-572B-465E-AB93-05D19FAA48E3}" destId="{13594911-B7E0-47A4-88FB-E9EDE8FD44DF}" srcOrd="1" destOrd="0" presId="urn:microsoft.com/office/officeart/2005/8/layout/venn1"/>
    <dgm:cxn modelId="{02F06FF4-528B-49B3-B094-B67E91AAA5A6}" type="presParOf" srcId="{DA257748-572B-465E-AB93-05D19FAA48E3}" destId="{CA081BD7-3D0E-4E04-916C-D4B0E72FE05D}" srcOrd="2" destOrd="0" presId="urn:microsoft.com/office/officeart/2005/8/layout/venn1"/>
    <dgm:cxn modelId="{C68EFC16-C1C6-4930-90FE-DA72B8891EB6}" type="presParOf" srcId="{DA257748-572B-465E-AB93-05D19FAA48E3}" destId="{ED06285A-5A99-458F-90C8-5F4A629AE339}" srcOrd="3" destOrd="0" presId="urn:microsoft.com/office/officeart/2005/8/layout/venn1"/>
    <dgm:cxn modelId="{FF0EF689-43EC-47F9-AE2A-E28737A1DBA7}" type="presParOf" srcId="{DA257748-572B-465E-AB93-05D19FAA48E3}" destId="{7F5A2947-80F9-4F89-BAA7-5EF783C6A354}" srcOrd="4" destOrd="0" presId="urn:microsoft.com/office/officeart/2005/8/layout/venn1"/>
    <dgm:cxn modelId="{058DB02F-B7F2-42F0-A991-9DF3DB62F6D9}" type="presParOf" srcId="{DA257748-572B-465E-AB93-05D19FAA48E3}" destId="{37001695-DD56-4D1F-B6A9-68E831689EA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3FAB9B-E85E-4FD9-AF60-011F58CC8B58}" type="doc">
      <dgm:prSet loTypeId="urn:microsoft.com/office/officeart/2005/8/layout/radial1" loCatId="cycle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04B4216-D9C5-4393-B521-8160DF20E29A}">
      <dgm:prSet phldrT="[Text]" custT="1"/>
      <dgm:spPr/>
      <dgm:t>
        <a:bodyPr/>
        <a:lstStyle/>
        <a:p>
          <a:r>
            <a:rPr lang="en-US" sz="1400" b="1" dirty="0"/>
            <a:t>Melanoma patients who are well-informed and </a:t>
          </a:r>
          <a:r>
            <a:rPr lang="en-US" sz="1400" b="1" dirty="0" smtClean="0"/>
            <a:t>well-supported</a:t>
          </a:r>
          <a:r>
            <a:rPr lang="en-US" sz="1400" b="1" dirty="0"/>
            <a:t>, live longer, better lives</a:t>
          </a:r>
        </a:p>
      </dgm:t>
    </dgm:pt>
    <dgm:pt modelId="{1E80170F-9086-432A-9A2A-C8D27A6F130D}" type="parTrans" cxnId="{5F521D96-7EEA-41AE-B2D9-2B3F7960FBBD}">
      <dgm:prSet/>
      <dgm:spPr/>
      <dgm:t>
        <a:bodyPr/>
        <a:lstStyle/>
        <a:p>
          <a:endParaRPr lang="en-US" b="1"/>
        </a:p>
      </dgm:t>
    </dgm:pt>
    <dgm:pt modelId="{04149DC1-7A48-40D6-918E-3CD44F423566}" type="sibTrans" cxnId="{5F521D96-7EEA-41AE-B2D9-2B3F7960FBBD}">
      <dgm:prSet/>
      <dgm:spPr/>
      <dgm:t>
        <a:bodyPr/>
        <a:lstStyle/>
        <a:p>
          <a:endParaRPr lang="en-US" b="1"/>
        </a:p>
      </dgm:t>
    </dgm:pt>
    <dgm:pt modelId="{1C155C50-AB43-45CA-95E5-40188B0498E6}">
      <dgm:prSet phldrT="[Text]" custT="1"/>
      <dgm:spPr/>
      <dgm:t>
        <a:bodyPr/>
        <a:lstStyle/>
        <a:p>
          <a:r>
            <a:rPr lang="en-US" sz="1200" b="1" dirty="0"/>
            <a:t>Melanoma Patients Information Page (MPIP)</a:t>
          </a:r>
        </a:p>
      </dgm:t>
    </dgm:pt>
    <dgm:pt modelId="{2FC39FF0-498B-489D-84FB-3B23B60D07F2}" type="parTrans" cxnId="{0BD180E2-268B-4A18-92DB-10D03C70475E}">
      <dgm:prSet/>
      <dgm:spPr/>
      <dgm:t>
        <a:bodyPr/>
        <a:lstStyle/>
        <a:p>
          <a:endParaRPr lang="en-US" b="1"/>
        </a:p>
      </dgm:t>
    </dgm:pt>
    <dgm:pt modelId="{BE73897A-42FE-4842-9B77-AF12AC3EE5D4}" type="sibTrans" cxnId="{0BD180E2-268B-4A18-92DB-10D03C70475E}">
      <dgm:prSet/>
      <dgm:spPr/>
      <dgm:t>
        <a:bodyPr/>
        <a:lstStyle/>
        <a:p>
          <a:endParaRPr lang="en-US" b="1"/>
        </a:p>
      </dgm:t>
    </dgm:pt>
    <dgm:pt modelId="{C6B9B4BF-9324-41C2-A6BF-A1A91DF1B0D5}">
      <dgm:prSet phldrT="[Text]" custT="1"/>
      <dgm:spPr/>
      <dgm:t>
        <a:bodyPr/>
        <a:lstStyle/>
        <a:p>
          <a:r>
            <a:rPr lang="en-US" sz="1200" b="1" dirty="0"/>
            <a:t>Toll-Free Helpline</a:t>
          </a:r>
        </a:p>
      </dgm:t>
    </dgm:pt>
    <dgm:pt modelId="{C8CEEE9F-47DD-41B4-9898-DBA12E4D5EE7}" type="parTrans" cxnId="{3B39521E-0078-4432-8977-BE47F2E6948B}">
      <dgm:prSet/>
      <dgm:spPr/>
      <dgm:t>
        <a:bodyPr/>
        <a:lstStyle/>
        <a:p>
          <a:endParaRPr lang="en-US" b="1"/>
        </a:p>
      </dgm:t>
    </dgm:pt>
    <dgm:pt modelId="{F957D115-1DF7-4062-94EE-E5B102E1784B}" type="sibTrans" cxnId="{3B39521E-0078-4432-8977-BE47F2E6948B}">
      <dgm:prSet/>
      <dgm:spPr/>
      <dgm:t>
        <a:bodyPr/>
        <a:lstStyle/>
        <a:p>
          <a:endParaRPr lang="en-US" b="1"/>
        </a:p>
      </dgm:t>
    </dgm:pt>
    <dgm:pt modelId="{FB8097DC-F155-4164-BD08-9E4434CC3F65}">
      <dgm:prSet phldrT="[Text]" custT="1"/>
      <dgm:spPr/>
      <dgm:t>
        <a:bodyPr/>
        <a:lstStyle/>
        <a:p>
          <a:r>
            <a:rPr lang="en-US" sz="1200" b="1" dirty="0"/>
            <a:t>Melanoma Clinical Trial Finder</a:t>
          </a:r>
        </a:p>
      </dgm:t>
    </dgm:pt>
    <dgm:pt modelId="{974CDFBD-FE28-4DB1-8C4F-1E4C46B9EDB7}" type="parTrans" cxnId="{6BBD7366-64D9-46ED-BE4D-BF7DDA49804D}">
      <dgm:prSet/>
      <dgm:spPr/>
      <dgm:t>
        <a:bodyPr/>
        <a:lstStyle/>
        <a:p>
          <a:endParaRPr lang="en-US" b="1"/>
        </a:p>
      </dgm:t>
    </dgm:pt>
    <dgm:pt modelId="{8CF60827-5C67-4FCA-8E7C-CF8458569237}" type="sibTrans" cxnId="{6BBD7366-64D9-46ED-BE4D-BF7DDA49804D}">
      <dgm:prSet/>
      <dgm:spPr/>
      <dgm:t>
        <a:bodyPr/>
        <a:lstStyle/>
        <a:p>
          <a:endParaRPr lang="en-US" b="1"/>
        </a:p>
      </dgm:t>
    </dgm:pt>
    <dgm:pt modelId="{578BA991-32A6-4416-B10D-6F93813460F9}">
      <dgm:prSet phldrT="[Text]" custT="1"/>
      <dgm:spPr/>
      <dgm:t>
        <a:bodyPr/>
        <a:lstStyle/>
        <a:p>
          <a:r>
            <a:rPr lang="en-US" sz="1200" b="1" dirty="0"/>
            <a:t>Melanoma Treatment Center Finder</a:t>
          </a:r>
        </a:p>
      </dgm:t>
    </dgm:pt>
    <dgm:pt modelId="{846D327F-1E37-4407-93DD-A1777233DFF2}" type="parTrans" cxnId="{F72C6833-AAE6-4595-BFFF-9F102D64051A}">
      <dgm:prSet/>
      <dgm:spPr/>
      <dgm:t>
        <a:bodyPr/>
        <a:lstStyle/>
        <a:p>
          <a:endParaRPr lang="en-US" b="1"/>
        </a:p>
      </dgm:t>
    </dgm:pt>
    <dgm:pt modelId="{29FE5E50-67E7-4B30-89C7-A82E50D45756}" type="sibTrans" cxnId="{F72C6833-AAE6-4595-BFFF-9F102D64051A}">
      <dgm:prSet/>
      <dgm:spPr/>
      <dgm:t>
        <a:bodyPr/>
        <a:lstStyle/>
        <a:p>
          <a:endParaRPr lang="en-US" b="1"/>
        </a:p>
      </dgm:t>
    </dgm:pt>
    <dgm:pt modelId="{923A1E3B-4D7A-4978-ABDB-BD503F7B3BEF}">
      <dgm:prSet phldrT="[Text]" custT="1"/>
      <dgm:spPr/>
      <dgm:t>
        <a:bodyPr/>
        <a:lstStyle/>
        <a:p>
          <a:r>
            <a:rPr lang="en-US" sz="1200" b="1" dirty="0"/>
            <a:t>MRF website </a:t>
          </a:r>
          <a:r>
            <a:rPr lang="en-US" sz="1000" b="1" dirty="0"/>
            <a:t>melanoma.org</a:t>
          </a:r>
        </a:p>
      </dgm:t>
    </dgm:pt>
    <dgm:pt modelId="{E03B5897-ADC3-4F63-A0F3-D5F3B62A55FB}" type="parTrans" cxnId="{5A0CE80B-3FB7-4D1A-BCD5-8C0B07C33001}">
      <dgm:prSet/>
      <dgm:spPr/>
      <dgm:t>
        <a:bodyPr/>
        <a:lstStyle/>
        <a:p>
          <a:endParaRPr lang="en-US" b="1"/>
        </a:p>
      </dgm:t>
    </dgm:pt>
    <dgm:pt modelId="{BC3E19E7-4122-4E2A-B785-0D915CFF610B}" type="sibTrans" cxnId="{5A0CE80B-3FB7-4D1A-BCD5-8C0B07C33001}">
      <dgm:prSet/>
      <dgm:spPr/>
      <dgm:t>
        <a:bodyPr/>
        <a:lstStyle/>
        <a:p>
          <a:endParaRPr lang="en-US" b="1"/>
        </a:p>
      </dgm:t>
    </dgm:pt>
    <dgm:pt modelId="{43E1AE82-8862-4AA6-BAAA-EBFCD8C16716}">
      <dgm:prSet phldrT="[Text]" custT="1"/>
      <dgm:spPr/>
      <dgm:t>
        <a:bodyPr/>
        <a:lstStyle/>
        <a:p>
          <a:r>
            <a:rPr lang="en-US" sz="1200" b="1" dirty="0"/>
            <a:t>In-person educational symposia</a:t>
          </a:r>
        </a:p>
      </dgm:t>
    </dgm:pt>
    <dgm:pt modelId="{FD2B5106-C1FD-469A-BD04-F7285D9159C5}" type="parTrans" cxnId="{29A984A3-50CE-4892-89A9-1A78AE2A4E8B}">
      <dgm:prSet/>
      <dgm:spPr/>
      <dgm:t>
        <a:bodyPr/>
        <a:lstStyle/>
        <a:p>
          <a:endParaRPr lang="en-US" b="1"/>
        </a:p>
      </dgm:t>
    </dgm:pt>
    <dgm:pt modelId="{0A6D4D4E-7325-48F7-BA20-7B9973FB0536}" type="sibTrans" cxnId="{29A984A3-50CE-4892-89A9-1A78AE2A4E8B}">
      <dgm:prSet/>
      <dgm:spPr/>
      <dgm:t>
        <a:bodyPr/>
        <a:lstStyle/>
        <a:p>
          <a:endParaRPr lang="en-US" b="1"/>
        </a:p>
      </dgm:t>
    </dgm:pt>
    <dgm:pt modelId="{3BD3B253-A858-433D-B78B-48D4A3C76B80}">
      <dgm:prSet phldrT="[Text]"/>
      <dgm:spPr/>
      <dgm:t>
        <a:bodyPr/>
        <a:lstStyle/>
        <a:p>
          <a:r>
            <a:rPr lang="en-US" b="1" dirty="0"/>
            <a:t>Educational webinars</a:t>
          </a:r>
        </a:p>
      </dgm:t>
    </dgm:pt>
    <dgm:pt modelId="{A3FB8613-463F-410F-97A5-81FC76972526}" type="parTrans" cxnId="{8AF4CC47-6B80-4AD3-A9C8-CE743D3A5A01}">
      <dgm:prSet/>
      <dgm:spPr/>
      <dgm:t>
        <a:bodyPr/>
        <a:lstStyle/>
        <a:p>
          <a:endParaRPr lang="en-US" b="1"/>
        </a:p>
      </dgm:t>
    </dgm:pt>
    <dgm:pt modelId="{04FB5334-7A96-48FB-9C4C-6812832D7D04}" type="sibTrans" cxnId="{8AF4CC47-6B80-4AD3-A9C8-CE743D3A5A01}">
      <dgm:prSet/>
      <dgm:spPr/>
      <dgm:t>
        <a:bodyPr/>
        <a:lstStyle/>
        <a:p>
          <a:endParaRPr lang="en-US" b="1"/>
        </a:p>
      </dgm:t>
    </dgm:pt>
    <dgm:pt modelId="{ACC3EB33-18C6-4979-81CC-5727C595E4FB}">
      <dgm:prSet phldrT="[Text]"/>
      <dgm:spPr/>
      <dgm:t>
        <a:bodyPr/>
        <a:lstStyle/>
        <a:p>
          <a:r>
            <a:rPr lang="en-US" b="1" dirty="0"/>
            <a:t>Volunteer Phone Buddy program</a:t>
          </a:r>
        </a:p>
      </dgm:t>
    </dgm:pt>
    <dgm:pt modelId="{38DE661C-3A32-43E0-BFC4-057A89143A1B}" type="parTrans" cxnId="{1F5C34DD-9588-402B-B228-2F37BC67D875}">
      <dgm:prSet/>
      <dgm:spPr/>
      <dgm:t>
        <a:bodyPr/>
        <a:lstStyle/>
        <a:p>
          <a:endParaRPr lang="en-US" b="1"/>
        </a:p>
      </dgm:t>
    </dgm:pt>
    <dgm:pt modelId="{63496A4A-989F-4766-8002-1F0FAEFFF4A8}" type="sibTrans" cxnId="{1F5C34DD-9588-402B-B228-2F37BC67D875}">
      <dgm:prSet/>
      <dgm:spPr/>
      <dgm:t>
        <a:bodyPr/>
        <a:lstStyle/>
        <a:p>
          <a:endParaRPr lang="en-US" b="1"/>
        </a:p>
      </dgm:t>
    </dgm:pt>
    <dgm:pt modelId="{BF5BF7EB-963C-4752-8D7F-521AF54BC8EC}">
      <dgm:prSet phldrT="[Text]"/>
      <dgm:spPr/>
      <dgm:t>
        <a:bodyPr/>
        <a:lstStyle/>
        <a:p>
          <a:r>
            <a:rPr lang="en-US" b="1" dirty="0"/>
            <a:t>Ask the MRF Nurse email program</a:t>
          </a:r>
        </a:p>
      </dgm:t>
    </dgm:pt>
    <dgm:pt modelId="{C5440986-1AFA-4712-935D-30E5B0214323}" type="parTrans" cxnId="{929C1878-6E68-45B8-A0A2-6CEE6B95A889}">
      <dgm:prSet/>
      <dgm:spPr/>
      <dgm:t>
        <a:bodyPr/>
        <a:lstStyle/>
        <a:p>
          <a:endParaRPr lang="en-US" b="1"/>
        </a:p>
      </dgm:t>
    </dgm:pt>
    <dgm:pt modelId="{7FCE8F01-9D45-4244-B159-D7D9368FAB9F}" type="sibTrans" cxnId="{929C1878-6E68-45B8-A0A2-6CEE6B95A889}">
      <dgm:prSet/>
      <dgm:spPr/>
      <dgm:t>
        <a:bodyPr/>
        <a:lstStyle/>
        <a:p>
          <a:endParaRPr lang="en-US" b="1"/>
        </a:p>
      </dgm:t>
    </dgm:pt>
    <dgm:pt modelId="{FD1CD842-4879-432E-8A67-6D735AD96F14}">
      <dgm:prSet phldrT="[Text]"/>
      <dgm:spPr/>
      <dgm:t>
        <a:bodyPr/>
        <a:lstStyle/>
        <a:p>
          <a:r>
            <a:rPr lang="en-US" b="1" dirty="0"/>
            <a:t>Educational print materials</a:t>
          </a:r>
        </a:p>
      </dgm:t>
    </dgm:pt>
    <dgm:pt modelId="{1F69D7BB-98BD-4FE6-8E42-E9747F237876}" type="parTrans" cxnId="{8E5686FF-7430-4FEB-9432-B83644D359A3}">
      <dgm:prSet/>
      <dgm:spPr/>
      <dgm:t>
        <a:bodyPr/>
        <a:lstStyle/>
        <a:p>
          <a:endParaRPr lang="en-US" b="1"/>
        </a:p>
      </dgm:t>
    </dgm:pt>
    <dgm:pt modelId="{5B11C409-396D-49C9-862F-BF78547EF83E}" type="sibTrans" cxnId="{8E5686FF-7430-4FEB-9432-B83644D359A3}">
      <dgm:prSet/>
      <dgm:spPr/>
      <dgm:t>
        <a:bodyPr/>
        <a:lstStyle/>
        <a:p>
          <a:endParaRPr lang="en-US" b="1"/>
        </a:p>
      </dgm:t>
    </dgm:pt>
    <dgm:pt modelId="{2B0C3E08-AF2C-469E-85FF-5BB6DE7745FD}" type="pres">
      <dgm:prSet presAssocID="{B23FAB9B-E85E-4FD9-AF60-011F58CC8B5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6F468F-9315-4A53-B50D-1910D8967B1A}" type="pres">
      <dgm:prSet presAssocID="{604B4216-D9C5-4393-B521-8160DF20E29A}" presName="centerShape" presStyleLbl="node0" presStyleIdx="0" presStyleCnt="1" custScaleX="181872" custScaleY="186962"/>
      <dgm:spPr/>
      <dgm:t>
        <a:bodyPr/>
        <a:lstStyle/>
        <a:p>
          <a:endParaRPr lang="en-US"/>
        </a:p>
      </dgm:t>
    </dgm:pt>
    <dgm:pt modelId="{F0B36F6A-8455-43C6-B30E-6494E6CB4554}" type="pres">
      <dgm:prSet presAssocID="{2FC39FF0-498B-489D-84FB-3B23B60D07F2}" presName="Name9" presStyleLbl="parChTrans1D2" presStyleIdx="0" presStyleCnt="10"/>
      <dgm:spPr/>
      <dgm:t>
        <a:bodyPr/>
        <a:lstStyle/>
        <a:p>
          <a:endParaRPr lang="en-US"/>
        </a:p>
      </dgm:t>
    </dgm:pt>
    <dgm:pt modelId="{A55B476B-783C-4E7D-A4F0-85683B38269E}" type="pres">
      <dgm:prSet presAssocID="{2FC39FF0-498B-489D-84FB-3B23B60D07F2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7187C008-0390-4888-80D2-67910D8C40BB}" type="pres">
      <dgm:prSet presAssocID="{1C155C50-AB43-45CA-95E5-40188B0498E6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4BC475-EC99-4014-AB72-D307D890ABEB}" type="pres">
      <dgm:prSet presAssocID="{C8CEEE9F-47DD-41B4-9898-DBA12E4D5EE7}" presName="Name9" presStyleLbl="parChTrans1D2" presStyleIdx="1" presStyleCnt="10"/>
      <dgm:spPr/>
      <dgm:t>
        <a:bodyPr/>
        <a:lstStyle/>
        <a:p>
          <a:endParaRPr lang="en-US"/>
        </a:p>
      </dgm:t>
    </dgm:pt>
    <dgm:pt modelId="{60F60694-676C-4479-A393-00AAAA847D71}" type="pres">
      <dgm:prSet presAssocID="{C8CEEE9F-47DD-41B4-9898-DBA12E4D5EE7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7B3C566A-F654-49B8-B5C3-2C340F858D9D}" type="pres">
      <dgm:prSet presAssocID="{C6B9B4BF-9324-41C2-A6BF-A1A91DF1B0D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C6C8D-29CE-4A33-9B63-A91F37AB2B38}" type="pres">
      <dgm:prSet presAssocID="{974CDFBD-FE28-4DB1-8C4F-1E4C46B9EDB7}" presName="Name9" presStyleLbl="parChTrans1D2" presStyleIdx="2" presStyleCnt="10"/>
      <dgm:spPr/>
      <dgm:t>
        <a:bodyPr/>
        <a:lstStyle/>
        <a:p>
          <a:endParaRPr lang="en-US"/>
        </a:p>
      </dgm:t>
    </dgm:pt>
    <dgm:pt modelId="{3CCBD3DD-68B8-4076-9AB3-523722EE7370}" type="pres">
      <dgm:prSet presAssocID="{974CDFBD-FE28-4DB1-8C4F-1E4C46B9EDB7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77774666-9EB3-4DC3-B2A7-22F409753615}" type="pres">
      <dgm:prSet presAssocID="{FB8097DC-F155-4164-BD08-9E4434CC3F65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B8402-BCA3-4D1F-986A-FF6C62901C14}" type="pres">
      <dgm:prSet presAssocID="{846D327F-1E37-4407-93DD-A1777233DFF2}" presName="Name9" presStyleLbl="parChTrans1D2" presStyleIdx="3" presStyleCnt="10"/>
      <dgm:spPr/>
      <dgm:t>
        <a:bodyPr/>
        <a:lstStyle/>
        <a:p>
          <a:endParaRPr lang="en-US"/>
        </a:p>
      </dgm:t>
    </dgm:pt>
    <dgm:pt modelId="{06AD29C9-655D-4CA7-BF07-3E30EE95F2C6}" type="pres">
      <dgm:prSet presAssocID="{846D327F-1E37-4407-93DD-A1777233DFF2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AA843899-DD7E-4B73-BB33-EC4B0A727076}" type="pres">
      <dgm:prSet presAssocID="{578BA991-32A6-4416-B10D-6F93813460F9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FBE3F-5B05-4161-9A5D-95CACB094DDF}" type="pres">
      <dgm:prSet presAssocID="{E03B5897-ADC3-4F63-A0F3-D5F3B62A55FB}" presName="Name9" presStyleLbl="parChTrans1D2" presStyleIdx="4" presStyleCnt="10"/>
      <dgm:spPr/>
      <dgm:t>
        <a:bodyPr/>
        <a:lstStyle/>
        <a:p>
          <a:endParaRPr lang="en-US"/>
        </a:p>
      </dgm:t>
    </dgm:pt>
    <dgm:pt modelId="{BBAF091A-EE28-47FD-9290-446F878BF85E}" type="pres">
      <dgm:prSet presAssocID="{E03B5897-ADC3-4F63-A0F3-D5F3B62A55FB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276A210B-AE57-4BBA-8827-1EA076B5409C}" type="pres">
      <dgm:prSet presAssocID="{923A1E3B-4D7A-4978-ABDB-BD503F7B3BEF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94B88-4859-47EB-A0B5-D8323F37326B}" type="pres">
      <dgm:prSet presAssocID="{FD2B5106-C1FD-469A-BD04-F7285D9159C5}" presName="Name9" presStyleLbl="parChTrans1D2" presStyleIdx="5" presStyleCnt="10"/>
      <dgm:spPr/>
      <dgm:t>
        <a:bodyPr/>
        <a:lstStyle/>
        <a:p>
          <a:endParaRPr lang="en-US"/>
        </a:p>
      </dgm:t>
    </dgm:pt>
    <dgm:pt modelId="{D6CC628C-EFB2-4030-AFD1-3CD07F82D6AB}" type="pres">
      <dgm:prSet presAssocID="{FD2B5106-C1FD-469A-BD04-F7285D9159C5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82F0ADC9-D9C4-407A-B662-A7DA522BFE8D}" type="pres">
      <dgm:prSet presAssocID="{43E1AE82-8862-4AA6-BAAA-EBFCD8C16716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34AB0-7678-4EE7-88ED-EE401F96A2D0}" type="pres">
      <dgm:prSet presAssocID="{A3FB8613-463F-410F-97A5-81FC76972526}" presName="Name9" presStyleLbl="parChTrans1D2" presStyleIdx="6" presStyleCnt="10"/>
      <dgm:spPr/>
      <dgm:t>
        <a:bodyPr/>
        <a:lstStyle/>
        <a:p>
          <a:endParaRPr lang="en-US"/>
        </a:p>
      </dgm:t>
    </dgm:pt>
    <dgm:pt modelId="{8079DBF8-D4C6-4908-9A2D-B3928B422B15}" type="pres">
      <dgm:prSet presAssocID="{A3FB8613-463F-410F-97A5-81FC76972526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9BB40474-336C-4DC6-ADF2-AAE35741AF9B}" type="pres">
      <dgm:prSet presAssocID="{3BD3B253-A858-433D-B78B-48D4A3C76B80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04FEB-4A7C-4206-B186-6408F1D3F5A7}" type="pres">
      <dgm:prSet presAssocID="{38DE661C-3A32-43E0-BFC4-057A89143A1B}" presName="Name9" presStyleLbl="parChTrans1D2" presStyleIdx="7" presStyleCnt="10"/>
      <dgm:spPr/>
      <dgm:t>
        <a:bodyPr/>
        <a:lstStyle/>
        <a:p>
          <a:endParaRPr lang="en-US"/>
        </a:p>
      </dgm:t>
    </dgm:pt>
    <dgm:pt modelId="{0B9A0286-2EC8-4859-8AA4-B06230DAECE7}" type="pres">
      <dgm:prSet presAssocID="{38DE661C-3A32-43E0-BFC4-057A89143A1B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F53039C9-E7CF-498B-9043-8C987A8B5ED1}" type="pres">
      <dgm:prSet presAssocID="{ACC3EB33-18C6-4979-81CC-5727C595E4FB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28F2C-E3DF-4ED0-BF2F-6CE455227DA9}" type="pres">
      <dgm:prSet presAssocID="{C5440986-1AFA-4712-935D-30E5B0214323}" presName="Name9" presStyleLbl="parChTrans1D2" presStyleIdx="8" presStyleCnt="10"/>
      <dgm:spPr/>
      <dgm:t>
        <a:bodyPr/>
        <a:lstStyle/>
        <a:p>
          <a:endParaRPr lang="en-US"/>
        </a:p>
      </dgm:t>
    </dgm:pt>
    <dgm:pt modelId="{F1D9C600-E5A4-4B21-BA4B-99479AFB487F}" type="pres">
      <dgm:prSet presAssocID="{C5440986-1AFA-4712-935D-30E5B0214323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F287A22B-F500-4BBD-A757-BB28F46699A8}" type="pres">
      <dgm:prSet presAssocID="{BF5BF7EB-963C-4752-8D7F-521AF54BC8E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1CEEA-43D4-4DE1-9E31-1DE6C2900DE1}" type="pres">
      <dgm:prSet presAssocID="{1F69D7BB-98BD-4FE6-8E42-E9747F237876}" presName="Name9" presStyleLbl="parChTrans1D2" presStyleIdx="9" presStyleCnt="10"/>
      <dgm:spPr/>
      <dgm:t>
        <a:bodyPr/>
        <a:lstStyle/>
        <a:p>
          <a:endParaRPr lang="en-US"/>
        </a:p>
      </dgm:t>
    </dgm:pt>
    <dgm:pt modelId="{762EE102-295C-44FA-BB82-411D76B934FF}" type="pres">
      <dgm:prSet presAssocID="{1F69D7BB-98BD-4FE6-8E42-E9747F237876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BF6A4F91-E2AA-46CF-835C-FFBE152E5334}" type="pres">
      <dgm:prSet presAssocID="{FD1CD842-4879-432E-8A67-6D735AD96F1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20CA1A-AC07-48DF-8896-2CA889F1C182}" type="presOf" srcId="{C5440986-1AFA-4712-935D-30E5B0214323}" destId="{F1D9C600-E5A4-4B21-BA4B-99479AFB487F}" srcOrd="1" destOrd="0" presId="urn:microsoft.com/office/officeart/2005/8/layout/radial1"/>
    <dgm:cxn modelId="{54501F98-0760-4AB5-998C-62BEDE2C4B5B}" type="presOf" srcId="{974CDFBD-FE28-4DB1-8C4F-1E4C46B9EDB7}" destId="{EC1C6C8D-29CE-4A33-9B63-A91F37AB2B38}" srcOrd="0" destOrd="0" presId="urn:microsoft.com/office/officeart/2005/8/layout/radial1"/>
    <dgm:cxn modelId="{5A0CE80B-3FB7-4D1A-BCD5-8C0B07C33001}" srcId="{604B4216-D9C5-4393-B521-8160DF20E29A}" destId="{923A1E3B-4D7A-4978-ABDB-BD503F7B3BEF}" srcOrd="4" destOrd="0" parTransId="{E03B5897-ADC3-4F63-A0F3-D5F3B62A55FB}" sibTransId="{BC3E19E7-4122-4E2A-B785-0D915CFF610B}"/>
    <dgm:cxn modelId="{5BCAD26B-F5E5-40DB-88FE-56F6574DC3AD}" type="presOf" srcId="{A3FB8613-463F-410F-97A5-81FC76972526}" destId="{8079DBF8-D4C6-4908-9A2D-B3928B422B15}" srcOrd="1" destOrd="0" presId="urn:microsoft.com/office/officeart/2005/8/layout/radial1"/>
    <dgm:cxn modelId="{21B324FB-FF9D-4DE5-AD99-B2E745AAD0AC}" type="presOf" srcId="{846D327F-1E37-4407-93DD-A1777233DFF2}" destId="{7C0B8402-BCA3-4D1F-986A-FF6C62901C14}" srcOrd="0" destOrd="0" presId="urn:microsoft.com/office/officeart/2005/8/layout/radial1"/>
    <dgm:cxn modelId="{8AF4CC47-6B80-4AD3-A9C8-CE743D3A5A01}" srcId="{604B4216-D9C5-4393-B521-8160DF20E29A}" destId="{3BD3B253-A858-433D-B78B-48D4A3C76B80}" srcOrd="6" destOrd="0" parTransId="{A3FB8613-463F-410F-97A5-81FC76972526}" sibTransId="{04FB5334-7A96-48FB-9C4C-6812832D7D04}"/>
    <dgm:cxn modelId="{833272E9-445A-4E40-AE02-420F5A9788FC}" type="presOf" srcId="{E03B5897-ADC3-4F63-A0F3-D5F3B62A55FB}" destId="{35DFBE3F-5B05-4161-9A5D-95CACB094DDF}" srcOrd="0" destOrd="0" presId="urn:microsoft.com/office/officeart/2005/8/layout/radial1"/>
    <dgm:cxn modelId="{B284C16D-57F7-46FE-A602-D3094D983F37}" type="presOf" srcId="{C5440986-1AFA-4712-935D-30E5B0214323}" destId="{66028F2C-E3DF-4ED0-BF2F-6CE455227DA9}" srcOrd="0" destOrd="0" presId="urn:microsoft.com/office/officeart/2005/8/layout/radial1"/>
    <dgm:cxn modelId="{8E5686FF-7430-4FEB-9432-B83644D359A3}" srcId="{604B4216-D9C5-4393-B521-8160DF20E29A}" destId="{FD1CD842-4879-432E-8A67-6D735AD96F14}" srcOrd="9" destOrd="0" parTransId="{1F69D7BB-98BD-4FE6-8E42-E9747F237876}" sibTransId="{5B11C409-396D-49C9-862F-BF78547EF83E}"/>
    <dgm:cxn modelId="{37163C21-F6E9-4997-AD42-98E980E46E82}" type="presOf" srcId="{C8CEEE9F-47DD-41B4-9898-DBA12E4D5EE7}" destId="{0C4BC475-EC99-4014-AB72-D307D890ABEB}" srcOrd="0" destOrd="0" presId="urn:microsoft.com/office/officeart/2005/8/layout/radial1"/>
    <dgm:cxn modelId="{346AB301-2CF2-4425-A07A-9C35A6CAA662}" type="presOf" srcId="{3BD3B253-A858-433D-B78B-48D4A3C76B80}" destId="{9BB40474-336C-4DC6-ADF2-AAE35741AF9B}" srcOrd="0" destOrd="0" presId="urn:microsoft.com/office/officeart/2005/8/layout/radial1"/>
    <dgm:cxn modelId="{F72C6833-AAE6-4595-BFFF-9F102D64051A}" srcId="{604B4216-D9C5-4393-B521-8160DF20E29A}" destId="{578BA991-32A6-4416-B10D-6F93813460F9}" srcOrd="3" destOrd="0" parTransId="{846D327F-1E37-4407-93DD-A1777233DFF2}" sibTransId="{29FE5E50-67E7-4B30-89C7-A82E50D45756}"/>
    <dgm:cxn modelId="{6766276F-2DEC-4ACC-B047-E6402810D6FD}" type="presOf" srcId="{ACC3EB33-18C6-4979-81CC-5727C595E4FB}" destId="{F53039C9-E7CF-498B-9043-8C987A8B5ED1}" srcOrd="0" destOrd="0" presId="urn:microsoft.com/office/officeart/2005/8/layout/radial1"/>
    <dgm:cxn modelId="{E1F0F565-A905-401A-8470-C362C7280043}" type="presOf" srcId="{BF5BF7EB-963C-4752-8D7F-521AF54BC8EC}" destId="{F287A22B-F500-4BBD-A757-BB28F46699A8}" srcOrd="0" destOrd="0" presId="urn:microsoft.com/office/officeart/2005/8/layout/radial1"/>
    <dgm:cxn modelId="{9BE3F933-9429-4752-B474-73B69AD2FB05}" type="presOf" srcId="{2FC39FF0-498B-489D-84FB-3B23B60D07F2}" destId="{A55B476B-783C-4E7D-A4F0-85683B38269E}" srcOrd="1" destOrd="0" presId="urn:microsoft.com/office/officeart/2005/8/layout/radial1"/>
    <dgm:cxn modelId="{A6902B12-B0AF-4DF6-B8B4-33299DB8AB90}" type="presOf" srcId="{2FC39FF0-498B-489D-84FB-3B23B60D07F2}" destId="{F0B36F6A-8455-43C6-B30E-6494E6CB4554}" srcOrd="0" destOrd="0" presId="urn:microsoft.com/office/officeart/2005/8/layout/radial1"/>
    <dgm:cxn modelId="{55B1BA8E-E737-4AA4-9DC7-B79E94DE6626}" type="presOf" srcId="{1F69D7BB-98BD-4FE6-8E42-E9747F237876}" destId="{B751CEEA-43D4-4DE1-9E31-1DE6C2900DE1}" srcOrd="0" destOrd="0" presId="urn:microsoft.com/office/officeart/2005/8/layout/radial1"/>
    <dgm:cxn modelId="{29A984A3-50CE-4892-89A9-1A78AE2A4E8B}" srcId="{604B4216-D9C5-4393-B521-8160DF20E29A}" destId="{43E1AE82-8862-4AA6-BAAA-EBFCD8C16716}" srcOrd="5" destOrd="0" parTransId="{FD2B5106-C1FD-469A-BD04-F7285D9159C5}" sibTransId="{0A6D4D4E-7325-48F7-BA20-7B9973FB0536}"/>
    <dgm:cxn modelId="{1BEECD77-576E-46E6-A083-93ED4F579BF5}" type="presOf" srcId="{B23FAB9B-E85E-4FD9-AF60-011F58CC8B58}" destId="{2B0C3E08-AF2C-469E-85FF-5BB6DE7745FD}" srcOrd="0" destOrd="0" presId="urn:microsoft.com/office/officeart/2005/8/layout/radial1"/>
    <dgm:cxn modelId="{3B915307-B250-44C3-AA91-D227B80C9B92}" type="presOf" srcId="{38DE661C-3A32-43E0-BFC4-057A89143A1B}" destId="{0B9A0286-2EC8-4859-8AA4-B06230DAECE7}" srcOrd="1" destOrd="0" presId="urn:microsoft.com/office/officeart/2005/8/layout/radial1"/>
    <dgm:cxn modelId="{929C1878-6E68-45B8-A0A2-6CEE6B95A889}" srcId="{604B4216-D9C5-4393-B521-8160DF20E29A}" destId="{BF5BF7EB-963C-4752-8D7F-521AF54BC8EC}" srcOrd="8" destOrd="0" parTransId="{C5440986-1AFA-4712-935D-30E5B0214323}" sibTransId="{7FCE8F01-9D45-4244-B159-D7D9368FAB9F}"/>
    <dgm:cxn modelId="{BD7C934C-5C64-419C-BABA-D42B3155A13D}" type="presOf" srcId="{1F69D7BB-98BD-4FE6-8E42-E9747F237876}" destId="{762EE102-295C-44FA-BB82-411D76B934FF}" srcOrd="1" destOrd="0" presId="urn:microsoft.com/office/officeart/2005/8/layout/radial1"/>
    <dgm:cxn modelId="{1110B329-A638-4923-B406-27601CB5E526}" type="presOf" srcId="{604B4216-D9C5-4393-B521-8160DF20E29A}" destId="{626F468F-9315-4A53-B50D-1910D8967B1A}" srcOrd="0" destOrd="0" presId="urn:microsoft.com/office/officeart/2005/8/layout/radial1"/>
    <dgm:cxn modelId="{3B39521E-0078-4432-8977-BE47F2E6948B}" srcId="{604B4216-D9C5-4393-B521-8160DF20E29A}" destId="{C6B9B4BF-9324-41C2-A6BF-A1A91DF1B0D5}" srcOrd="1" destOrd="0" parTransId="{C8CEEE9F-47DD-41B4-9898-DBA12E4D5EE7}" sibTransId="{F957D115-1DF7-4062-94EE-E5B102E1784B}"/>
    <dgm:cxn modelId="{1090524A-1C07-497E-A30F-4B3B039D7905}" type="presOf" srcId="{E03B5897-ADC3-4F63-A0F3-D5F3B62A55FB}" destId="{BBAF091A-EE28-47FD-9290-446F878BF85E}" srcOrd="1" destOrd="0" presId="urn:microsoft.com/office/officeart/2005/8/layout/radial1"/>
    <dgm:cxn modelId="{0BD180E2-268B-4A18-92DB-10D03C70475E}" srcId="{604B4216-D9C5-4393-B521-8160DF20E29A}" destId="{1C155C50-AB43-45CA-95E5-40188B0498E6}" srcOrd="0" destOrd="0" parTransId="{2FC39FF0-498B-489D-84FB-3B23B60D07F2}" sibTransId="{BE73897A-42FE-4842-9B77-AF12AC3EE5D4}"/>
    <dgm:cxn modelId="{B009CFA1-2E21-4E4F-B67E-E8586E686703}" type="presOf" srcId="{C8CEEE9F-47DD-41B4-9898-DBA12E4D5EE7}" destId="{60F60694-676C-4479-A393-00AAAA847D71}" srcOrd="1" destOrd="0" presId="urn:microsoft.com/office/officeart/2005/8/layout/radial1"/>
    <dgm:cxn modelId="{5C802DCC-76EE-481B-9C53-5E89BA2A3C87}" type="presOf" srcId="{1C155C50-AB43-45CA-95E5-40188B0498E6}" destId="{7187C008-0390-4888-80D2-67910D8C40BB}" srcOrd="0" destOrd="0" presId="urn:microsoft.com/office/officeart/2005/8/layout/radial1"/>
    <dgm:cxn modelId="{58B56E1F-EB44-4C0F-BE54-3BB17C3E8590}" type="presOf" srcId="{FD2B5106-C1FD-469A-BD04-F7285D9159C5}" destId="{D9794B88-4859-47EB-A0B5-D8323F37326B}" srcOrd="0" destOrd="0" presId="urn:microsoft.com/office/officeart/2005/8/layout/radial1"/>
    <dgm:cxn modelId="{800BF3F2-0CF3-48C4-96B6-A784AE517E73}" type="presOf" srcId="{578BA991-32A6-4416-B10D-6F93813460F9}" destId="{AA843899-DD7E-4B73-BB33-EC4B0A727076}" srcOrd="0" destOrd="0" presId="urn:microsoft.com/office/officeart/2005/8/layout/radial1"/>
    <dgm:cxn modelId="{2E405308-ED4A-4B3F-8495-F6D02708470E}" type="presOf" srcId="{38DE661C-3A32-43E0-BFC4-057A89143A1B}" destId="{42F04FEB-4A7C-4206-B186-6408F1D3F5A7}" srcOrd="0" destOrd="0" presId="urn:microsoft.com/office/officeart/2005/8/layout/radial1"/>
    <dgm:cxn modelId="{5F521D96-7EEA-41AE-B2D9-2B3F7960FBBD}" srcId="{B23FAB9B-E85E-4FD9-AF60-011F58CC8B58}" destId="{604B4216-D9C5-4393-B521-8160DF20E29A}" srcOrd="0" destOrd="0" parTransId="{1E80170F-9086-432A-9A2A-C8D27A6F130D}" sibTransId="{04149DC1-7A48-40D6-918E-3CD44F423566}"/>
    <dgm:cxn modelId="{527AB042-837A-480F-BA78-1C7053458C0B}" type="presOf" srcId="{923A1E3B-4D7A-4978-ABDB-BD503F7B3BEF}" destId="{276A210B-AE57-4BBA-8827-1EA076B5409C}" srcOrd="0" destOrd="0" presId="urn:microsoft.com/office/officeart/2005/8/layout/radial1"/>
    <dgm:cxn modelId="{1E1C2B62-779E-4DF7-85B1-C97524DC9B5B}" type="presOf" srcId="{FB8097DC-F155-4164-BD08-9E4434CC3F65}" destId="{77774666-9EB3-4DC3-B2A7-22F409753615}" srcOrd="0" destOrd="0" presId="urn:microsoft.com/office/officeart/2005/8/layout/radial1"/>
    <dgm:cxn modelId="{B77756CF-7FDF-47ED-8E4C-72DDA2909B85}" type="presOf" srcId="{FD2B5106-C1FD-469A-BD04-F7285D9159C5}" destId="{D6CC628C-EFB2-4030-AFD1-3CD07F82D6AB}" srcOrd="1" destOrd="0" presId="urn:microsoft.com/office/officeart/2005/8/layout/radial1"/>
    <dgm:cxn modelId="{D4AA9A3B-E430-45B3-980B-1B7343714F92}" type="presOf" srcId="{A3FB8613-463F-410F-97A5-81FC76972526}" destId="{43034AB0-7678-4EE7-88ED-EE401F96A2D0}" srcOrd="0" destOrd="0" presId="urn:microsoft.com/office/officeart/2005/8/layout/radial1"/>
    <dgm:cxn modelId="{DCA08A2C-F46F-4A90-88B4-67EDC30C9AE6}" type="presOf" srcId="{C6B9B4BF-9324-41C2-A6BF-A1A91DF1B0D5}" destId="{7B3C566A-F654-49B8-B5C3-2C340F858D9D}" srcOrd="0" destOrd="0" presId="urn:microsoft.com/office/officeart/2005/8/layout/radial1"/>
    <dgm:cxn modelId="{5D77E4F0-AB7E-4737-8ECB-41C1F62D9595}" type="presOf" srcId="{43E1AE82-8862-4AA6-BAAA-EBFCD8C16716}" destId="{82F0ADC9-D9C4-407A-B662-A7DA522BFE8D}" srcOrd="0" destOrd="0" presId="urn:microsoft.com/office/officeart/2005/8/layout/radial1"/>
    <dgm:cxn modelId="{F607864A-243F-45C2-BC44-D69273045728}" type="presOf" srcId="{974CDFBD-FE28-4DB1-8C4F-1E4C46B9EDB7}" destId="{3CCBD3DD-68B8-4076-9AB3-523722EE7370}" srcOrd="1" destOrd="0" presId="urn:microsoft.com/office/officeart/2005/8/layout/radial1"/>
    <dgm:cxn modelId="{1F5C34DD-9588-402B-B228-2F37BC67D875}" srcId="{604B4216-D9C5-4393-B521-8160DF20E29A}" destId="{ACC3EB33-18C6-4979-81CC-5727C595E4FB}" srcOrd="7" destOrd="0" parTransId="{38DE661C-3A32-43E0-BFC4-057A89143A1B}" sibTransId="{63496A4A-989F-4766-8002-1F0FAEFFF4A8}"/>
    <dgm:cxn modelId="{6BBD7366-64D9-46ED-BE4D-BF7DDA49804D}" srcId="{604B4216-D9C5-4393-B521-8160DF20E29A}" destId="{FB8097DC-F155-4164-BD08-9E4434CC3F65}" srcOrd="2" destOrd="0" parTransId="{974CDFBD-FE28-4DB1-8C4F-1E4C46B9EDB7}" sibTransId="{8CF60827-5C67-4FCA-8E7C-CF8458569237}"/>
    <dgm:cxn modelId="{356140CC-4314-4F37-AA34-A05994493CEF}" type="presOf" srcId="{FD1CD842-4879-432E-8A67-6D735AD96F14}" destId="{BF6A4F91-E2AA-46CF-835C-FFBE152E5334}" srcOrd="0" destOrd="0" presId="urn:microsoft.com/office/officeart/2005/8/layout/radial1"/>
    <dgm:cxn modelId="{491F7566-0B3F-4F96-8B44-4162FF962275}" type="presOf" srcId="{846D327F-1E37-4407-93DD-A1777233DFF2}" destId="{06AD29C9-655D-4CA7-BF07-3E30EE95F2C6}" srcOrd="1" destOrd="0" presId="urn:microsoft.com/office/officeart/2005/8/layout/radial1"/>
    <dgm:cxn modelId="{0FE8705F-52F7-4B09-A181-9EC705F16FEE}" type="presParOf" srcId="{2B0C3E08-AF2C-469E-85FF-5BB6DE7745FD}" destId="{626F468F-9315-4A53-B50D-1910D8967B1A}" srcOrd="0" destOrd="0" presId="urn:microsoft.com/office/officeart/2005/8/layout/radial1"/>
    <dgm:cxn modelId="{07D8DF13-5F3C-48F9-B134-7ED0D3064C03}" type="presParOf" srcId="{2B0C3E08-AF2C-469E-85FF-5BB6DE7745FD}" destId="{F0B36F6A-8455-43C6-B30E-6494E6CB4554}" srcOrd="1" destOrd="0" presId="urn:microsoft.com/office/officeart/2005/8/layout/radial1"/>
    <dgm:cxn modelId="{BB67378A-A3E7-460B-886C-B61062405CAF}" type="presParOf" srcId="{F0B36F6A-8455-43C6-B30E-6494E6CB4554}" destId="{A55B476B-783C-4E7D-A4F0-85683B38269E}" srcOrd="0" destOrd="0" presId="urn:microsoft.com/office/officeart/2005/8/layout/radial1"/>
    <dgm:cxn modelId="{61946351-6358-4BB0-9F27-F1853920CE6C}" type="presParOf" srcId="{2B0C3E08-AF2C-469E-85FF-5BB6DE7745FD}" destId="{7187C008-0390-4888-80D2-67910D8C40BB}" srcOrd="2" destOrd="0" presId="urn:microsoft.com/office/officeart/2005/8/layout/radial1"/>
    <dgm:cxn modelId="{4555F2E6-ED2E-4E64-8F8E-789FA30252C0}" type="presParOf" srcId="{2B0C3E08-AF2C-469E-85FF-5BB6DE7745FD}" destId="{0C4BC475-EC99-4014-AB72-D307D890ABEB}" srcOrd="3" destOrd="0" presId="urn:microsoft.com/office/officeart/2005/8/layout/radial1"/>
    <dgm:cxn modelId="{D05C1F8D-0559-4E9A-8179-CC9E52C50A6C}" type="presParOf" srcId="{0C4BC475-EC99-4014-AB72-D307D890ABEB}" destId="{60F60694-676C-4479-A393-00AAAA847D71}" srcOrd="0" destOrd="0" presId="urn:microsoft.com/office/officeart/2005/8/layout/radial1"/>
    <dgm:cxn modelId="{6185D347-CD26-4FC2-89E0-E6B664213D26}" type="presParOf" srcId="{2B0C3E08-AF2C-469E-85FF-5BB6DE7745FD}" destId="{7B3C566A-F654-49B8-B5C3-2C340F858D9D}" srcOrd="4" destOrd="0" presId="urn:microsoft.com/office/officeart/2005/8/layout/radial1"/>
    <dgm:cxn modelId="{6167D86C-EC8F-4920-9ED3-56079BCDCE1F}" type="presParOf" srcId="{2B0C3E08-AF2C-469E-85FF-5BB6DE7745FD}" destId="{EC1C6C8D-29CE-4A33-9B63-A91F37AB2B38}" srcOrd="5" destOrd="0" presId="urn:microsoft.com/office/officeart/2005/8/layout/radial1"/>
    <dgm:cxn modelId="{A6B46B47-04CF-43EA-B21B-953F60C1ECEC}" type="presParOf" srcId="{EC1C6C8D-29CE-4A33-9B63-A91F37AB2B38}" destId="{3CCBD3DD-68B8-4076-9AB3-523722EE7370}" srcOrd="0" destOrd="0" presId="urn:microsoft.com/office/officeart/2005/8/layout/radial1"/>
    <dgm:cxn modelId="{61122F77-90D3-4C3D-BF5B-91AACF5218D7}" type="presParOf" srcId="{2B0C3E08-AF2C-469E-85FF-5BB6DE7745FD}" destId="{77774666-9EB3-4DC3-B2A7-22F409753615}" srcOrd="6" destOrd="0" presId="urn:microsoft.com/office/officeart/2005/8/layout/radial1"/>
    <dgm:cxn modelId="{C40A26D3-3E67-47FD-AA37-D9FC1348355D}" type="presParOf" srcId="{2B0C3E08-AF2C-469E-85FF-5BB6DE7745FD}" destId="{7C0B8402-BCA3-4D1F-986A-FF6C62901C14}" srcOrd="7" destOrd="0" presId="urn:microsoft.com/office/officeart/2005/8/layout/radial1"/>
    <dgm:cxn modelId="{90167513-9CFC-43DE-A6EE-905A881F961F}" type="presParOf" srcId="{7C0B8402-BCA3-4D1F-986A-FF6C62901C14}" destId="{06AD29C9-655D-4CA7-BF07-3E30EE95F2C6}" srcOrd="0" destOrd="0" presId="urn:microsoft.com/office/officeart/2005/8/layout/radial1"/>
    <dgm:cxn modelId="{948B4DD0-0603-4373-A48E-4A1500EBFA15}" type="presParOf" srcId="{2B0C3E08-AF2C-469E-85FF-5BB6DE7745FD}" destId="{AA843899-DD7E-4B73-BB33-EC4B0A727076}" srcOrd="8" destOrd="0" presId="urn:microsoft.com/office/officeart/2005/8/layout/radial1"/>
    <dgm:cxn modelId="{1F98F197-59E7-4517-8D59-6DFCD99C9E9F}" type="presParOf" srcId="{2B0C3E08-AF2C-469E-85FF-5BB6DE7745FD}" destId="{35DFBE3F-5B05-4161-9A5D-95CACB094DDF}" srcOrd="9" destOrd="0" presId="urn:microsoft.com/office/officeart/2005/8/layout/radial1"/>
    <dgm:cxn modelId="{CC191B8A-A6E6-42D3-AA4B-5383FCE01B52}" type="presParOf" srcId="{35DFBE3F-5B05-4161-9A5D-95CACB094DDF}" destId="{BBAF091A-EE28-47FD-9290-446F878BF85E}" srcOrd="0" destOrd="0" presId="urn:microsoft.com/office/officeart/2005/8/layout/radial1"/>
    <dgm:cxn modelId="{78388553-D4CA-4952-8AA4-B3C88038926D}" type="presParOf" srcId="{2B0C3E08-AF2C-469E-85FF-5BB6DE7745FD}" destId="{276A210B-AE57-4BBA-8827-1EA076B5409C}" srcOrd="10" destOrd="0" presId="urn:microsoft.com/office/officeart/2005/8/layout/radial1"/>
    <dgm:cxn modelId="{6248AA1F-8FB7-4151-8D10-11ECA4562C92}" type="presParOf" srcId="{2B0C3E08-AF2C-469E-85FF-5BB6DE7745FD}" destId="{D9794B88-4859-47EB-A0B5-D8323F37326B}" srcOrd="11" destOrd="0" presId="urn:microsoft.com/office/officeart/2005/8/layout/radial1"/>
    <dgm:cxn modelId="{1A715A3F-534C-4F65-8159-7688AC468A53}" type="presParOf" srcId="{D9794B88-4859-47EB-A0B5-D8323F37326B}" destId="{D6CC628C-EFB2-4030-AFD1-3CD07F82D6AB}" srcOrd="0" destOrd="0" presId="urn:microsoft.com/office/officeart/2005/8/layout/radial1"/>
    <dgm:cxn modelId="{C16920C9-1F90-4AD5-A511-DA50C620ABFF}" type="presParOf" srcId="{2B0C3E08-AF2C-469E-85FF-5BB6DE7745FD}" destId="{82F0ADC9-D9C4-407A-B662-A7DA522BFE8D}" srcOrd="12" destOrd="0" presId="urn:microsoft.com/office/officeart/2005/8/layout/radial1"/>
    <dgm:cxn modelId="{F461D2C8-859E-4E86-B316-C6C342A7CEDF}" type="presParOf" srcId="{2B0C3E08-AF2C-469E-85FF-5BB6DE7745FD}" destId="{43034AB0-7678-4EE7-88ED-EE401F96A2D0}" srcOrd="13" destOrd="0" presId="urn:microsoft.com/office/officeart/2005/8/layout/radial1"/>
    <dgm:cxn modelId="{9AA9A4CB-3150-4A99-90C8-9A4647F5C33F}" type="presParOf" srcId="{43034AB0-7678-4EE7-88ED-EE401F96A2D0}" destId="{8079DBF8-D4C6-4908-9A2D-B3928B422B15}" srcOrd="0" destOrd="0" presId="urn:microsoft.com/office/officeart/2005/8/layout/radial1"/>
    <dgm:cxn modelId="{D3AB821C-7676-4943-9CFE-2398B9CB1A1B}" type="presParOf" srcId="{2B0C3E08-AF2C-469E-85FF-5BB6DE7745FD}" destId="{9BB40474-336C-4DC6-ADF2-AAE35741AF9B}" srcOrd="14" destOrd="0" presId="urn:microsoft.com/office/officeart/2005/8/layout/radial1"/>
    <dgm:cxn modelId="{4BB800ED-6089-4541-9F74-CB80B760E61C}" type="presParOf" srcId="{2B0C3E08-AF2C-469E-85FF-5BB6DE7745FD}" destId="{42F04FEB-4A7C-4206-B186-6408F1D3F5A7}" srcOrd="15" destOrd="0" presId="urn:microsoft.com/office/officeart/2005/8/layout/radial1"/>
    <dgm:cxn modelId="{7A05B4A2-0893-4A3F-9443-AEEE715D8CA0}" type="presParOf" srcId="{42F04FEB-4A7C-4206-B186-6408F1D3F5A7}" destId="{0B9A0286-2EC8-4859-8AA4-B06230DAECE7}" srcOrd="0" destOrd="0" presId="urn:microsoft.com/office/officeart/2005/8/layout/radial1"/>
    <dgm:cxn modelId="{AF8A0935-84B9-4AFE-8CDF-0091327962A6}" type="presParOf" srcId="{2B0C3E08-AF2C-469E-85FF-5BB6DE7745FD}" destId="{F53039C9-E7CF-498B-9043-8C987A8B5ED1}" srcOrd="16" destOrd="0" presId="urn:microsoft.com/office/officeart/2005/8/layout/radial1"/>
    <dgm:cxn modelId="{E5475F79-7574-4C23-B585-93756D56B798}" type="presParOf" srcId="{2B0C3E08-AF2C-469E-85FF-5BB6DE7745FD}" destId="{66028F2C-E3DF-4ED0-BF2F-6CE455227DA9}" srcOrd="17" destOrd="0" presId="urn:microsoft.com/office/officeart/2005/8/layout/radial1"/>
    <dgm:cxn modelId="{D01F9ADA-E2DF-4C3C-BFF5-7A83DACE05B4}" type="presParOf" srcId="{66028F2C-E3DF-4ED0-BF2F-6CE455227DA9}" destId="{F1D9C600-E5A4-4B21-BA4B-99479AFB487F}" srcOrd="0" destOrd="0" presId="urn:microsoft.com/office/officeart/2005/8/layout/radial1"/>
    <dgm:cxn modelId="{6EF2BB4E-4A39-4B7F-BE73-46A8B8574048}" type="presParOf" srcId="{2B0C3E08-AF2C-469E-85FF-5BB6DE7745FD}" destId="{F287A22B-F500-4BBD-A757-BB28F46699A8}" srcOrd="18" destOrd="0" presId="urn:microsoft.com/office/officeart/2005/8/layout/radial1"/>
    <dgm:cxn modelId="{05FD6FE1-1493-4B5B-9111-C866B4B6338F}" type="presParOf" srcId="{2B0C3E08-AF2C-469E-85FF-5BB6DE7745FD}" destId="{B751CEEA-43D4-4DE1-9E31-1DE6C2900DE1}" srcOrd="19" destOrd="0" presId="urn:microsoft.com/office/officeart/2005/8/layout/radial1"/>
    <dgm:cxn modelId="{27CD30F3-8507-4301-BDF7-602340E77F40}" type="presParOf" srcId="{B751CEEA-43D4-4DE1-9E31-1DE6C2900DE1}" destId="{762EE102-295C-44FA-BB82-411D76B934FF}" srcOrd="0" destOrd="0" presId="urn:microsoft.com/office/officeart/2005/8/layout/radial1"/>
    <dgm:cxn modelId="{C84259B2-DAF3-4F25-88CC-F64D21E50479}" type="presParOf" srcId="{2B0C3E08-AF2C-469E-85FF-5BB6DE7745FD}" destId="{BF6A4F91-E2AA-46CF-835C-FFBE152E5334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2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5897547E-4DFA-4126-A2ED-AA00B6DFEDB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72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F7856AA7-245F-4BF5-8D08-511E59476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38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61" cy="46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2" rIns="92364" bIns="46182" numCol="1" anchor="t" anchorCtr="0" compatLnSpc="1">
            <a:prstTxWarp prst="textNoShape">
              <a:avLst/>
            </a:prstTxWarp>
          </a:bodyPr>
          <a:lstStyle>
            <a:lvl1pPr defTabSz="92374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35" y="1"/>
            <a:ext cx="3038161" cy="46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2" rIns="92364" bIns="46182" numCol="1" anchor="t" anchorCtr="0" compatLnSpc="1">
            <a:prstTxWarp prst="textNoShape">
              <a:avLst/>
            </a:prstTxWarp>
          </a:bodyPr>
          <a:lstStyle>
            <a:lvl1pPr algn="r" defTabSz="92374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3" y="4417041"/>
            <a:ext cx="5607678" cy="418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2" rIns="92364" bIns="46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396"/>
            <a:ext cx="3038161" cy="46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2" rIns="92364" bIns="46182" numCol="1" anchor="b" anchorCtr="0" compatLnSpc="1">
            <a:prstTxWarp prst="textNoShape">
              <a:avLst/>
            </a:prstTxWarp>
          </a:bodyPr>
          <a:lstStyle>
            <a:lvl1pPr defTabSz="92374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977250" y="8829396"/>
            <a:ext cx="3038161" cy="46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2" rIns="92364" bIns="46182" numCol="1" anchor="b" anchorCtr="0" compatLnSpc="1">
            <a:prstTxWarp prst="textNoShape">
              <a:avLst/>
            </a:prstTxWarp>
          </a:bodyPr>
          <a:lstStyle>
            <a:lvl1pPr algn="ctr" defTabSz="923749">
              <a:defRPr sz="1000">
                <a:latin typeface="Arial Narrow" pitchFamily="34" charset="0"/>
              </a:defRPr>
            </a:lvl1pPr>
          </a:lstStyle>
          <a:p>
            <a:pPr>
              <a:defRPr/>
            </a:pPr>
            <a:fld id="{A30E702F-ABD8-4E63-B318-966F2185A0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85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Thank you for coming this evening.</a:t>
            </a:r>
          </a:p>
          <a:p>
            <a:r>
              <a:rPr lang="en-US" dirty="0" smtClean="0"/>
              <a:t>We plan to take just a few minutes to tell you a bit about the Melanoma Research Foundation, and then to provide an update on the status of melanoma treatment and the research that is changing the treatment options</a:t>
            </a:r>
            <a:br>
              <a:rPr lang="en-US" dirty="0" smtClean="0"/>
            </a:br>
            <a:r>
              <a:rPr lang="en-US" dirty="0" smtClean="0"/>
              <a:t>for patients.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D5B0FD-0B70-4CBC-B405-90130C3AE998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 bwMode="white">
          <a:xfrm>
            <a:off x="3422934" y="9099194"/>
            <a:ext cx="176991" cy="1691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117" tIns="46058" rIns="92117" bIns="46058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6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Thank you for coming this evening.</a:t>
            </a:r>
          </a:p>
          <a:p>
            <a:r>
              <a:rPr lang="en-US" dirty="0" smtClean="0"/>
              <a:t>We plan to take just a few minutes to tell you a bit about the Melanoma Research Foundation, and then to provide an update on the status of melanoma treatment and the research that is changing the treatment options</a:t>
            </a:r>
            <a:br>
              <a:rPr lang="en-US" dirty="0" smtClean="0"/>
            </a:br>
            <a:r>
              <a:rPr lang="en-US" dirty="0" smtClean="0"/>
              <a:t>for patients.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D5B0FD-0B70-4CBC-B405-90130C3AE99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 bwMode="white">
          <a:xfrm>
            <a:off x="3422934" y="9099194"/>
            <a:ext cx="176991" cy="1691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117" tIns="46058" rIns="92117" bIns="46058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Logo 4x4 SHAR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4409" y="1676401"/>
            <a:ext cx="3304782" cy="2660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990600" y="4755833"/>
            <a:ext cx="7772400" cy="801687"/>
          </a:xfrm>
        </p:spPr>
        <p:txBody>
          <a:bodyPr anchor="t"/>
          <a:lstStyle>
            <a:lvl1pPr algn="ctr">
              <a:lnSpc>
                <a:spcPts val="28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5902325"/>
            <a:ext cx="6400800" cy="504825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27248-2516-45A0-930E-6F843AB86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54432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3" name="Freeform 9"/>
          <p:cNvSpPr>
            <a:spLocks/>
          </p:cNvSpPr>
          <p:nvPr userDrawn="1"/>
        </p:nvSpPr>
        <p:spPr bwMode="auto">
          <a:xfrm>
            <a:off x="0" y="0"/>
            <a:ext cx="9151344" cy="1656080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0"/>
              </a:cxn>
              <a:cxn ang="0">
                <a:pos x="862" y="0"/>
              </a:cxn>
              <a:cxn ang="0">
                <a:pos x="0" y="149"/>
              </a:cxn>
            </a:cxnLst>
            <a:rect l="0" t="0" r="r" b="b"/>
            <a:pathLst>
              <a:path w="862" h="156">
                <a:moveTo>
                  <a:pt x="0" y="149"/>
                </a:moveTo>
                <a:cubicBezTo>
                  <a:pt x="0" y="156"/>
                  <a:pt x="0" y="0"/>
                  <a:pt x="0" y="0"/>
                </a:cubicBezTo>
                <a:cubicBezTo>
                  <a:pt x="862" y="0"/>
                  <a:pt x="862" y="0"/>
                  <a:pt x="862" y="0"/>
                </a:cubicBezTo>
                <a:cubicBezTo>
                  <a:pt x="862" y="0"/>
                  <a:pt x="688" y="149"/>
                  <a:pt x="0" y="149"/>
                </a:cubicBezTo>
                <a:close/>
              </a:path>
            </a:pathLst>
          </a:custGeom>
          <a:solidFill>
            <a:srgbClr val="66B68C"/>
          </a:solidFill>
          <a:ln w="9525">
            <a:noFill/>
            <a:round/>
            <a:headEnd/>
            <a:tailEnd/>
          </a:ln>
          <a:effectLst>
            <a:outerShdw blurRad="444500" dist="114300" dir="2700000" algn="tl" rotWithShape="0">
              <a:srgbClr val="006999">
                <a:alpha val="4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2082B-7EE4-4E3B-B549-2B1BB3509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5325" y="114300"/>
            <a:ext cx="1889125" cy="6342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7950" y="114300"/>
            <a:ext cx="5514975" cy="6342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0568E-D18E-4628-A55F-7CC65FAF6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84E1A-31E8-4824-861D-80A6A5893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20CF4-FAAC-4010-98BB-3C94C21A9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9F9FC-0806-452F-87D9-CD0806AD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97DB-AC9C-43C7-A262-64B127E3D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5F48D-81E3-41BD-9AA5-60D0B5C8C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37404-EAF5-4665-B75A-685D76B27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CF2EF-AB4B-432E-87DF-3072C1095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9191B-3BA5-4ECA-B1BC-2923AE693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sz="1600"/>
            </a:lvl1pPr>
            <a:lvl2pPr marL="396875" indent="-223838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sz="16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sz="16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97F04-BA88-47AF-89F9-AC0F87D9D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47979-A3B2-4982-91B5-90A384871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41BB6-931E-4FAA-B31C-339685CE5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B5B49-3E7B-4FB6-A0F4-5BCE2B2A9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25AFE-4004-4AEE-B3F1-F7418DFE7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AABE4-A2E4-420F-8168-BFAAD3694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4B1F8-E0E9-41BE-995D-DBF313DD5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E33E1-296B-4F97-9C59-95C37358B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D3167-91AA-49E8-AE36-EF355259E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EFCDC-EB7D-433F-9BD8-39179BEF4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D5CAB-44A1-4493-BD13-B6B11DB04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DB43B-19C8-406D-94C6-A22C5206F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C5101-03EF-4610-B417-30A8528ED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B7438-D5E3-4CD1-8A25-B332A1381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EBF04-C0D9-4BA1-837A-4DA581821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F0F31-144D-41B0-81E4-8C77A811B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4FA7D-96FA-4D68-A985-38CA7C949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DE05D-1651-421D-A042-6363C6F9B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0474D-DE10-4865-90FE-00D615E07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BDE85-BB9D-4731-A9FB-B7C172AB1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06F96-F0E7-459C-920D-E1228E2E1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6778C-0AFA-4A76-97F7-AA06AD7E2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7950" y="1473200"/>
            <a:ext cx="370205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2400" y="1473200"/>
            <a:ext cx="370205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4CFA6-6F01-4CC5-A010-849C0BF28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CD0BE-F27A-4DF6-B0D9-5859D3EF9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5E567-F1AC-4AD4-90A4-34B75E07D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4E146-E6DF-4F04-900D-572FBDE25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E0CC6-80CB-45C5-A7B1-EEE01564C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50450-7800-4186-8BA0-12CEBE409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D0151-68CF-4133-A7A8-AEB525065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C1060-46F8-4529-A72E-2DBBE34A0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35CC4-D230-4CFE-A29D-EAFE41F19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D2B9B-0EED-4D80-B5EF-8FF774478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3D0E0-812C-4DFE-8D92-800805DBC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61AEC-22FF-4D1E-B35E-87E875994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AD4B7-99FE-4398-9584-F06D53074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5ECF-90A3-40A6-BB8B-31C1902FE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386A2-7633-4398-B2BD-9E777EC33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F152A-D145-4562-9DD3-6DB892964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2C9EB-AE41-407F-B4E9-0F8CB2E3F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2E227-9248-4958-A6BB-D2E51F10C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8ED4-40C6-4BBA-8A2D-5862CF1BF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B8BB7-1D9C-4D7F-8AEF-0B2D45A2F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953C-1FF7-4AEC-8928-B75397CA4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B35C0-E101-4EFE-A0F8-6F75D2289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F3121-059A-41AB-9B04-CF0AC9F59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A9BF2-DBA0-4751-885B-92A7A3A04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3BC34-4124-4B21-9152-154BF42C2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C72A7-D921-4898-A531-71814B420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BFD30-4695-4D98-A7D4-20070C1CE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AF87F-CBB4-44A6-A925-406E33427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9DFE0-2142-4897-93E8-5C5E1D36F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D3609-7745-4688-A132-CAF155DDC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BAEFB-B6D5-4AD2-999B-300E4DCD6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C7EC3-0610-49BA-B4A7-08EFF128C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FC63F-BE7E-42E4-999B-104594949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1A3AA-117F-4734-B1C8-41E3A0A47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BBA97-165E-4B5E-A568-2CAC8548A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BB45D-007D-4E89-B636-DAF0EA6F1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F5237-5D1D-495F-9F0E-7B20BA2ED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06320-A586-435A-A3CB-9B199DB84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DE60F-F776-4294-99CB-A9B716612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9A45-7EAE-41AA-B64F-5A23A4376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57F5D-FB09-4154-8B81-5DB8AFCD9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8E96F-1E51-41E5-8AAC-56C4D4A59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BFFF8-5104-45DA-8347-09F70975A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BCC18-EAE0-4360-86BE-6983B8A4F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ogo2x2 SHARP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34764" y="416560"/>
            <a:ext cx="979366" cy="78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 userDrawn="1"/>
        </p:nvSpPr>
        <p:spPr>
          <a:xfrm>
            <a:off x="0" y="0"/>
            <a:ext cx="1666240" cy="68580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Freeform 9"/>
          <p:cNvSpPr>
            <a:spLocks/>
          </p:cNvSpPr>
          <p:nvPr userDrawn="1"/>
        </p:nvSpPr>
        <p:spPr bwMode="auto">
          <a:xfrm>
            <a:off x="0" y="0"/>
            <a:ext cx="8196912" cy="1483360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0"/>
              </a:cxn>
              <a:cxn ang="0">
                <a:pos x="862" y="0"/>
              </a:cxn>
              <a:cxn ang="0">
                <a:pos x="0" y="149"/>
              </a:cxn>
            </a:cxnLst>
            <a:rect l="0" t="0" r="r" b="b"/>
            <a:pathLst>
              <a:path w="862" h="156">
                <a:moveTo>
                  <a:pt x="0" y="149"/>
                </a:moveTo>
                <a:cubicBezTo>
                  <a:pt x="0" y="156"/>
                  <a:pt x="0" y="0"/>
                  <a:pt x="0" y="0"/>
                </a:cubicBezTo>
                <a:cubicBezTo>
                  <a:pt x="862" y="0"/>
                  <a:pt x="862" y="0"/>
                  <a:pt x="862" y="0"/>
                </a:cubicBezTo>
                <a:cubicBezTo>
                  <a:pt x="862" y="0"/>
                  <a:pt x="688" y="149"/>
                  <a:pt x="0" y="149"/>
                </a:cubicBezTo>
                <a:close/>
              </a:path>
            </a:pathLst>
          </a:custGeom>
          <a:solidFill>
            <a:srgbClr val="66B68C"/>
          </a:solidFill>
          <a:ln w="9525">
            <a:noFill/>
            <a:round/>
            <a:headEnd/>
            <a:tailEnd/>
          </a:ln>
          <a:effectLst>
            <a:outerShdw blurRad="444500" dist="114300" dir="2700000" algn="tl" rotWithShape="0">
              <a:srgbClr val="006999">
                <a:alpha val="4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black">
          <a:xfrm>
            <a:off x="8714581" y="6553200"/>
            <a:ext cx="182562" cy="1825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anchor="ctr" anchorCtr="0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10600" y="6556375"/>
            <a:ext cx="39052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F9619FB-8B3B-42D5-84FA-936E70992F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59280" y="1625600"/>
            <a:ext cx="707517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680" y="114300"/>
            <a:ext cx="6695440" cy="962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 Narrow" pitchFamily="34" charset="0"/>
        </a:defRPr>
      </a:lvl9pPr>
    </p:titleStyle>
    <p:bodyStyle>
      <a:lvl1pPr marL="174625" indent="-174625" algn="l" rtl="0" eaLnBrk="0" fontAlgn="base" hangingPunct="0">
        <a:lnSpc>
          <a:spcPct val="100000"/>
        </a:lnSpc>
        <a:spcBef>
          <a:spcPct val="0"/>
        </a:spcBef>
        <a:spcAft>
          <a:spcPts val="1000"/>
        </a:spcAft>
        <a:buClr>
          <a:schemeClr val="hlink"/>
        </a:buClr>
        <a:buFont typeface="Symbol" pitchFamily="18" charset="2"/>
        <a:buChar char="·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46075" indent="-173038" algn="l" rtl="0" eaLnBrk="0" fontAlgn="base" hangingPunct="0">
        <a:lnSpc>
          <a:spcPct val="100000"/>
        </a:lnSpc>
        <a:spcBef>
          <a:spcPct val="0"/>
        </a:spcBef>
        <a:spcAft>
          <a:spcPts val="1000"/>
        </a:spcAft>
        <a:buChar char="–"/>
        <a:defRPr sz="1600">
          <a:solidFill>
            <a:schemeClr val="tx1"/>
          </a:solidFill>
          <a:latin typeface="+mn-lt"/>
        </a:defRPr>
      </a:lvl2pPr>
      <a:lvl3pPr marL="855663" indent="-115888" algn="l" rtl="0" eaLnBrk="0" fontAlgn="base" hangingPunct="0">
        <a:lnSpc>
          <a:spcPct val="100000"/>
        </a:lnSpc>
        <a:spcBef>
          <a:spcPct val="0"/>
        </a:spcBef>
        <a:spcAft>
          <a:spcPts val="1000"/>
        </a:spcAft>
        <a:buChar char="•"/>
        <a:defRPr sz="1600">
          <a:solidFill>
            <a:schemeClr val="tx1"/>
          </a:solidFill>
          <a:latin typeface="+mn-lt"/>
        </a:defRPr>
      </a:lvl3pPr>
      <a:lvl4pPr marL="1262063" indent="-173038" algn="l" rtl="0" eaLnBrk="0" fontAlgn="base" hangingPunct="0">
        <a:lnSpc>
          <a:spcPct val="100000"/>
        </a:lnSpc>
        <a:spcBef>
          <a:spcPct val="0"/>
        </a:spcBef>
        <a:spcAft>
          <a:spcPts val="100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A515A5-79C2-4B06-90CE-034D4C2F1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CBE2569-CC9F-4641-AACE-1F91E4596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B01219-3C13-46C3-A2BE-B86162851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E6A7727-A550-49B4-85DD-1403BF043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BDE6E9-7875-4628-9BAF-0FD04D99E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799D7E8-FAC2-4D3E-99BF-EA1F8B9FB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ergingmed.com/networks/MRF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62025" y="4667023"/>
            <a:ext cx="7772400" cy="1047750"/>
          </a:xfrm>
        </p:spPr>
        <p:txBody>
          <a:bodyPr/>
          <a:lstStyle/>
          <a:p>
            <a:pPr eaLnBrk="1" hangingPunct="1">
              <a:lnSpc>
                <a:spcPts val="32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00784" y="4624387"/>
            <a:ext cx="6403975" cy="1873949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ea typeface="ＭＳ Ｐゴシック" pitchFamily="34" charset="-128"/>
              </a:rPr>
              <a:t>Navigating Malignant Melanoma: </a:t>
            </a:r>
            <a:br>
              <a:rPr lang="en-US" sz="2800" b="1" dirty="0" smtClean="0">
                <a:ea typeface="ＭＳ Ｐゴシック" pitchFamily="34" charset="-128"/>
              </a:rPr>
            </a:br>
            <a:r>
              <a:rPr lang="en-US" sz="2800" b="1" dirty="0" smtClean="0">
                <a:ea typeface="ＭＳ Ｐゴシック" pitchFamily="34" charset="-128"/>
              </a:rPr>
              <a:t>A Unique Physician, Nurse, and Patient Seminar Series</a:t>
            </a:r>
          </a:p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Miami, FL – January 25, 2014 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Clinical Trial Drug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Important notes on trial drugs</a:t>
            </a:r>
          </a:p>
          <a:p>
            <a:r>
              <a:rPr lang="en-US" sz="2400" dirty="0" smtClean="0"/>
              <a:t>By the time a drug reaches humans, it has already been tested on animals</a:t>
            </a:r>
          </a:p>
          <a:p>
            <a:r>
              <a:rPr lang="en-US" sz="2400" dirty="0" smtClean="0"/>
              <a:t>Patients usually have access to medications that are not available otherwise</a:t>
            </a:r>
          </a:p>
          <a:p>
            <a:r>
              <a:rPr lang="en-US" sz="2400" dirty="0" smtClean="0"/>
              <a:t>Side effects should be reported immediately</a:t>
            </a:r>
          </a:p>
          <a:p>
            <a:r>
              <a:rPr lang="en-US" sz="2400" dirty="0" smtClean="0"/>
              <a:t>The absence of side effects does NOT mean the drug isn’t working…and vice versa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Clinical Trial Common Myths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Myth</a:t>
            </a:r>
            <a:r>
              <a:rPr lang="en-US" sz="2400" dirty="0" smtClean="0"/>
              <a:t>: If I enter a clinical trial, I'll be treated like a guinea pig.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smtClean="0"/>
              <a:t>Myth</a:t>
            </a:r>
            <a:r>
              <a:rPr lang="en-US" sz="2400" dirty="0" smtClean="0"/>
              <a:t>: I'm going to get a sugar pill while other patients are getting actual medication.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smtClean="0"/>
              <a:t>Myth</a:t>
            </a:r>
            <a:r>
              <a:rPr lang="en-US" sz="2400" dirty="0" smtClean="0"/>
              <a:t>: Clinical trials are too risky for me.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Find a clinical trial by visiting the MRF’s Clinical Trial Finder:</a:t>
            </a:r>
          </a:p>
          <a:p>
            <a:pPr>
              <a:buNone/>
            </a:pPr>
            <a:r>
              <a:rPr lang="en-US" sz="2400" dirty="0" smtClean="0">
                <a:hlinkClick r:id="rId2"/>
              </a:rPr>
              <a:t>http://www.emergingmed.com/networks/MRF/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20" y="2796033"/>
            <a:ext cx="5309616" cy="1556512"/>
          </a:xfrm>
        </p:spPr>
        <p:txBody>
          <a:bodyPr/>
          <a:lstStyle/>
          <a:p>
            <a:pPr>
              <a:buNone/>
            </a:pPr>
            <a:r>
              <a:rPr lang="en-US" sz="7200" b="1" dirty="0" smtClean="0">
                <a:solidFill>
                  <a:srgbClr val="006999"/>
                </a:solidFill>
              </a:rPr>
              <a:t>QUESTIONS?</a:t>
            </a:r>
            <a:endParaRPr lang="en-US" sz="7200" b="1" dirty="0">
              <a:solidFill>
                <a:srgbClr val="0069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Who We Are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5" name="Diagram 14"/>
          <p:cNvGraphicFramePr/>
          <p:nvPr/>
        </p:nvGraphicFramePr>
        <p:xfrm>
          <a:off x="1536192" y="1579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Patient Resources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707136" y="1133856"/>
          <a:ext cx="8839199" cy="5462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Get Involved!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Become a MELANOMA MESSENGER!</a:t>
            </a:r>
          </a:p>
          <a:p>
            <a:pPr lvl="1"/>
            <a:r>
              <a:rPr lang="en-US" sz="2400" dirty="0" smtClean="0"/>
              <a:t>Volunteer to be (or get) a phone buddy</a:t>
            </a:r>
          </a:p>
          <a:p>
            <a:pPr lvl="1"/>
            <a:r>
              <a:rPr lang="en-US" sz="2400" dirty="0" smtClean="0"/>
              <a:t>Share educational materials with your community</a:t>
            </a:r>
          </a:p>
          <a:p>
            <a:pPr lvl="2"/>
            <a:r>
              <a:rPr lang="en-US" sz="2400" dirty="0" smtClean="0"/>
              <a:t>Doctor’s offices, health fairs, schools, etc.</a:t>
            </a:r>
          </a:p>
          <a:p>
            <a:pPr lvl="1"/>
            <a:r>
              <a:rPr lang="en-US" sz="2400" dirty="0" smtClean="0"/>
              <a:t>Put on a fundraiser</a:t>
            </a:r>
          </a:p>
          <a:p>
            <a:pPr lvl="1"/>
            <a:r>
              <a:rPr lang="en-US" sz="2400" dirty="0" smtClean="0"/>
              <a:t>Participate in the MRF’s advocacy work</a:t>
            </a:r>
          </a:p>
          <a:p>
            <a:pPr lvl="2"/>
            <a:r>
              <a:rPr lang="en-US" sz="2400" dirty="0" smtClean="0"/>
              <a:t>MRF’s Day on the Hill – March 6, 2014</a:t>
            </a:r>
          </a:p>
          <a:p>
            <a:r>
              <a:rPr lang="en-US" sz="2400" dirty="0" smtClean="0"/>
              <a:t>Participate in or volunteer at a Miles 4 Melanoma event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Patient Panel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John Doe</a:t>
            </a:r>
          </a:p>
          <a:p>
            <a:r>
              <a:rPr lang="en-US" sz="2400" dirty="0" smtClean="0"/>
              <a:t>Jane Doe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62025" y="4667023"/>
            <a:ext cx="7772400" cy="1047750"/>
          </a:xfrm>
        </p:spPr>
        <p:txBody>
          <a:bodyPr/>
          <a:lstStyle/>
          <a:p>
            <a:pPr eaLnBrk="1" hangingPunct="1">
              <a:lnSpc>
                <a:spcPts val="32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79904" y="4746753"/>
            <a:ext cx="5279136" cy="17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hlink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9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QUESTIONS?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69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Speakers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 </a:t>
            </a:r>
            <a:r>
              <a:rPr lang="en-US" sz="2400" b="1" dirty="0" smtClean="0"/>
              <a:t>Katherine Rosenthal, RN, BSN, OCN, CCRP </a:t>
            </a:r>
          </a:p>
          <a:p>
            <a:pPr lvl="1">
              <a:buNone/>
            </a:pPr>
            <a:r>
              <a:rPr lang="en-US" sz="2400" b="1" dirty="0" smtClean="0"/>
              <a:t>Cedars Sinai Medical Center, Los Angeles, CA</a:t>
            </a:r>
          </a:p>
          <a:p>
            <a:pPr lvl="1">
              <a:buNone/>
            </a:pPr>
            <a:endParaRPr lang="en-US" sz="2400" b="1" dirty="0" smtClean="0"/>
          </a:p>
          <a:p>
            <a:r>
              <a:rPr lang="en-US" sz="2400" b="1" dirty="0" smtClean="0"/>
              <a:t>Shelby Moneer, MS, CHES 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Education Program Manager, MRF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Objectives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Learn how you can manage a melanoma diagnosis</a:t>
            </a:r>
          </a:p>
          <a:p>
            <a:r>
              <a:rPr lang="en-US" sz="2400" dirty="0" smtClean="0"/>
              <a:t>Learn what to expect with treatment</a:t>
            </a:r>
          </a:p>
          <a:p>
            <a:r>
              <a:rPr lang="en-US" sz="2400" dirty="0" smtClean="0"/>
              <a:t>Understand ways to improve communication with your treatment team</a:t>
            </a:r>
          </a:p>
          <a:p>
            <a:r>
              <a:rPr lang="en-US" sz="2400" dirty="0" smtClean="0"/>
              <a:t>Learn how to get involved in clinical trials</a:t>
            </a:r>
          </a:p>
          <a:p>
            <a:r>
              <a:rPr lang="en-US" sz="2400" dirty="0" smtClean="0"/>
              <a:t>Learn about patient resources and how you can get involved in the fight against melanoma</a:t>
            </a:r>
          </a:p>
          <a:p>
            <a:r>
              <a:rPr lang="en-US" sz="2400" dirty="0" smtClean="0"/>
              <a:t>Hear from other melanoma patients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Managing a Diagnosis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Questions to ask your doctor</a:t>
            </a:r>
          </a:p>
          <a:p>
            <a:pPr lvl="1"/>
            <a:r>
              <a:rPr lang="en-US" sz="2400" dirty="0" smtClean="0"/>
              <a:t>See MRF handout in folder</a:t>
            </a:r>
          </a:p>
          <a:p>
            <a:r>
              <a:rPr lang="en-US" sz="2400" dirty="0" smtClean="0"/>
              <a:t>Second opinions</a:t>
            </a:r>
          </a:p>
          <a:p>
            <a:r>
              <a:rPr lang="en-US" sz="2400" dirty="0" smtClean="0"/>
              <a:t>Caregivers </a:t>
            </a:r>
          </a:p>
          <a:p>
            <a:r>
              <a:rPr lang="en-US" sz="2400" dirty="0" smtClean="0"/>
              <a:t>Be proactive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to Expect with Treatment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Side effects of treatment</a:t>
            </a:r>
          </a:p>
          <a:p>
            <a:pPr lvl="1"/>
            <a:r>
              <a:rPr lang="en-US" sz="2400" dirty="0" smtClean="0"/>
              <a:t>Pain</a:t>
            </a:r>
          </a:p>
          <a:p>
            <a:pPr lvl="1"/>
            <a:r>
              <a:rPr lang="en-US" sz="2400" dirty="0" smtClean="0"/>
              <a:t>Lymphedema</a:t>
            </a:r>
          </a:p>
          <a:p>
            <a:pPr lvl="1"/>
            <a:r>
              <a:rPr lang="en-US" sz="2400" dirty="0" smtClean="0"/>
              <a:t>Psychosocial Issues</a:t>
            </a:r>
          </a:p>
          <a:p>
            <a:pPr marL="174625" lvl="1" indent="-174625">
              <a:buClr>
                <a:schemeClr val="hlink"/>
              </a:buClr>
              <a:buFont typeface="Symbol" pitchFamily="18" charset="2"/>
              <a:buChar char="·"/>
            </a:pPr>
            <a:r>
              <a:rPr lang="en-US" sz="2400" dirty="0" smtClean="0"/>
              <a:t>There are many different treatment options and everyone responds differently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to Expect with Treatment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Get to know your melanoma treatment team</a:t>
            </a:r>
          </a:p>
          <a:p>
            <a:pPr lvl="1"/>
            <a:r>
              <a:rPr lang="en-US" sz="2400" dirty="0" smtClean="0"/>
              <a:t>Nurses, Doctors, Nutritionists, Social Workers, Dermatologists, Spiritual Support</a:t>
            </a:r>
          </a:p>
          <a:p>
            <a:pPr marL="174625" lvl="1" indent="-174625">
              <a:buClr>
                <a:schemeClr val="hlink"/>
              </a:buClr>
              <a:buFont typeface="Symbol" pitchFamily="18" charset="2"/>
              <a:buChar char="·"/>
            </a:pPr>
            <a:r>
              <a:rPr lang="en-US" sz="2400" dirty="0" smtClean="0"/>
              <a:t>There are many different treatment options and everyone responds differently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20" y="2796033"/>
            <a:ext cx="5309616" cy="1556512"/>
          </a:xfrm>
        </p:spPr>
        <p:txBody>
          <a:bodyPr/>
          <a:lstStyle/>
          <a:p>
            <a:pPr>
              <a:buNone/>
            </a:pPr>
            <a:r>
              <a:rPr lang="en-US" sz="7200" b="1" dirty="0" smtClean="0">
                <a:solidFill>
                  <a:srgbClr val="006999"/>
                </a:solidFill>
              </a:rPr>
              <a:t>QUESTIONS?</a:t>
            </a:r>
            <a:endParaRPr lang="en-US" sz="7200" b="1" dirty="0">
              <a:solidFill>
                <a:srgbClr val="0069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Clinical Trial 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you are a late stage patient and your doctor hasn’t at least mentioned clinical trials to you, consider finding a new doctor</a:t>
            </a:r>
          </a:p>
          <a:p>
            <a:r>
              <a:rPr lang="en-US" sz="2400" dirty="0" smtClean="0"/>
              <a:t>Patient safety is the main focus in a trial – screening process ensures patients meet the eligibility criteria</a:t>
            </a:r>
          </a:p>
          <a:p>
            <a:r>
              <a:rPr lang="en-US" sz="2400" dirty="0" smtClean="0"/>
              <a:t>What is considered an ‘acceptable response’?</a:t>
            </a:r>
          </a:p>
          <a:p>
            <a:r>
              <a:rPr lang="en-US" sz="2400" dirty="0" smtClean="0"/>
              <a:t>Participating trial sites have regular communication so all parties are continually informed of issues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Clinical Trial 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Consenting for Clinical Trials</a:t>
            </a:r>
          </a:p>
          <a:p>
            <a:r>
              <a:rPr lang="en-US" sz="2400" dirty="0" smtClean="0"/>
              <a:t>All trials are voluntary</a:t>
            </a:r>
          </a:p>
          <a:p>
            <a:r>
              <a:rPr lang="en-US" sz="2400" dirty="0" smtClean="0"/>
              <a:t>Consent can be withdrawn at any time</a:t>
            </a:r>
          </a:p>
          <a:p>
            <a:r>
              <a:rPr lang="en-US" sz="2400" dirty="0" smtClean="0"/>
              <a:t>If you need more time to think about it, just ask</a:t>
            </a:r>
          </a:p>
          <a:p>
            <a:r>
              <a:rPr lang="en-US" sz="2400" dirty="0" smtClean="0"/>
              <a:t>Patients on clinical trials are monitored more closely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7F04-BA88-47AF-89F9-AC0F87D9DC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8B48B"/>
      </a:accent1>
      <a:accent2>
        <a:srgbClr val="C5DDCA"/>
      </a:accent2>
      <a:accent3>
        <a:srgbClr val="FFFFFF"/>
      </a:accent3>
      <a:accent4>
        <a:srgbClr val="000000"/>
      </a:accent4>
      <a:accent5>
        <a:srgbClr val="BED6C4"/>
      </a:accent5>
      <a:accent6>
        <a:srgbClr val="B2C8B7"/>
      </a:accent6>
      <a:hlink>
        <a:srgbClr val="006999"/>
      </a:hlink>
      <a:folHlink>
        <a:srgbClr val="00863F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 w="9525">
          <a:solidFill>
            <a:srgbClr val="006999"/>
          </a:solidFill>
          <a:round/>
          <a:headEnd/>
          <a:tailEnd/>
        </a:ln>
        <a:effectLst>
          <a:outerShdw blurRad="444500" dist="114300" dir="2700000" algn="tl" rotWithShape="0">
            <a:srgbClr val="006999">
              <a:alpha val="40000"/>
            </a:srgbClr>
          </a:outerShdw>
        </a:effectLst>
      </a:spPr>
      <a:bodyPr vert="horz" wrap="square" lIns="91440" tIns="91440" rIns="91440" bIns="45720" numCol="1" anchor="ctr" anchorCtr="0" compatLnSpc="1">
        <a:prstTxWarp prst="textNoShape">
          <a:avLst/>
        </a:prstTxWarp>
      </a:bodyPr>
      <a:lstStyle>
        <a:defPPr>
          <a:lnSpc>
            <a:spcPts val="1200"/>
          </a:lnSpc>
          <a:spcAft>
            <a:spcPts val="500"/>
          </a:spcAft>
          <a:tabLst>
            <a:tab pos="7315200" algn="r"/>
          </a:tabLst>
          <a:defRPr sz="1000" dirty="0" smtClean="0">
            <a:solidFill>
              <a:srgbClr val="006999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B48B"/>
        </a:accent1>
        <a:accent2>
          <a:srgbClr val="C5DDCA"/>
        </a:accent2>
        <a:accent3>
          <a:srgbClr val="FFFFFF"/>
        </a:accent3>
        <a:accent4>
          <a:srgbClr val="000000"/>
        </a:accent4>
        <a:accent5>
          <a:srgbClr val="BED6C4"/>
        </a:accent5>
        <a:accent6>
          <a:srgbClr val="B2C8B7"/>
        </a:accent6>
        <a:hlink>
          <a:srgbClr val="006999"/>
        </a:hlink>
        <a:folHlink>
          <a:srgbClr val="0086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7488</TotalTime>
  <Words>586</Words>
  <Application>Microsoft Office PowerPoint</Application>
  <PresentationFormat>On-screen Show (4:3)</PresentationFormat>
  <Paragraphs>110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ＭＳ Ｐゴシック</vt:lpstr>
      <vt:lpstr>Arial</vt:lpstr>
      <vt:lpstr>Arial Narrow</vt:lpstr>
      <vt:lpstr>Calibri</vt:lpstr>
      <vt:lpstr>Symbol</vt:lpstr>
      <vt:lpstr>Default Design</vt:lpstr>
      <vt:lpstr>5_Custom Design</vt:lpstr>
      <vt:lpstr>4_Custom Design</vt:lpstr>
      <vt:lpstr>3_Custom Design</vt:lpstr>
      <vt:lpstr>2_Custom Design</vt:lpstr>
      <vt:lpstr>1_Custom Design</vt:lpstr>
      <vt:lpstr>Custom Design</vt:lpstr>
      <vt:lpstr>  </vt:lpstr>
      <vt:lpstr>Speakers</vt:lpstr>
      <vt:lpstr>Objectives</vt:lpstr>
      <vt:lpstr>Managing a Diagnosis</vt:lpstr>
      <vt:lpstr>What to Expect with Treatment</vt:lpstr>
      <vt:lpstr>What to Expect with Treatment</vt:lpstr>
      <vt:lpstr>PowerPoint Presentation</vt:lpstr>
      <vt:lpstr>Clinical Trial Overview</vt:lpstr>
      <vt:lpstr>Clinical Trial Overview</vt:lpstr>
      <vt:lpstr>Clinical Trial Drug Development</vt:lpstr>
      <vt:lpstr>Clinical Trial Common Myths </vt:lpstr>
      <vt:lpstr>PowerPoint Presentation</vt:lpstr>
      <vt:lpstr>Who We Are</vt:lpstr>
      <vt:lpstr>Patient Resources</vt:lpstr>
      <vt:lpstr>Get Involved!</vt:lpstr>
      <vt:lpstr>Patient Panel</vt:lpstr>
      <vt:lpstr> </vt:lpstr>
    </vt:vector>
  </TitlesOfParts>
  <Company>Stan Adler Associates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Walther</dc:creator>
  <cp:lastModifiedBy>Shelby Moneer</cp:lastModifiedBy>
  <cp:revision>638</cp:revision>
  <cp:lastPrinted>2014-01-14T21:00:24Z</cp:lastPrinted>
  <dcterms:created xsi:type="dcterms:W3CDTF">2007-10-30T17:17:53Z</dcterms:created>
  <dcterms:modified xsi:type="dcterms:W3CDTF">2014-01-14T21:07:59Z</dcterms:modified>
</cp:coreProperties>
</file>